
<file path=[Content_Types].xml><?xml version="1.0" encoding="utf-8"?>
<Types xmlns="http://schemas.openxmlformats.org/package/2006/content-types">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17.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8" r:id="rId3"/>
    <p:sldId id="269" r:id="rId4"/>
    <p:sldId id="257" r:id="rId5"/>
    <p:sldId id="258" r:id="rId6"/>
    <p:sldId id="259" r:id="rId7"/>
    <p:sldId id="260" r:id="rId8"/>
    <p:sldId id="261" r:id="rId9"/>
    <p:sldId id="262" r:id="rId10"/>
    <p:sldId id="263" r:id="rId11"/>
    <p:sldId id="264" r:id="rId12"/>
    <p:sldId id="265" r:id="rId13"/>
    <p:sldId id="266" r:id="rId14"/>
    <p:sldId id="267" r:id="rId15"/>
    <p:sldId id="271" r:id="rId16"/>
    <p:sldId id="270"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625" autoAdjust="0"/>
    <p:restoredTop sz="94660"/>
  </p:normalViewPr>
  <p:slideViewPr>
    <p:cSldViewPr>
      <p:cViewPr varScale="1">
        <p:scale>
          <a:sx n="65" d="100"/>
          <a:sy n="65" d="100"/>
        </p:scale>
        <p:origin x="-540"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20CFCEE5-48F7-4C23-807D-2D91B199DA3A}"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CFCEE5-48F7-4C23-807D-2D91B199DA3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CFCEE5-48F7-4C23-807D-2D91B199DA3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0CFCEE5-48F7-4C23-807D-2D91B199DA3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20CFCEE5-48F7-4C23-807D-2D91B199DA3A}"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CFCEE5-48F7-4C23-807D-2D91B199DA3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0CFCEE5-48F7-4C23-807D-2D91B199DA3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0CFCEE5-48F7-4C23-807D-2D91B199DA3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0CFCEE5-48F7-4C23-807D-2D91B199DA3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CFCEE5-48F7-4C23-807D-2D91B199DA3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03E5B462-B379-4F68-889E-47AD7D9B5C93}" type="datetimeFigureOut">
              <a:rPr lang="ru-RU" smtClean="0"/>
              <a:pPr/>
              <a:t>14.02.2011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0CFCEE5-48F7-4C23-807D-2D91B199DA3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03E5B462-B379-4F68-889E-47AD7D9B5C93}" type="datetimeFigureOut">
              <a:rPr lang="ru-RU" smtClean="0"/>
              <a:pPr/>
              <a:t>14.02.2011</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0CFCEE5-48F7-4C23-807D-2D91B199DA3A}"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uk-UA" dirty="0" smtClean="0">
                <a:solidFill>
                  <a:schemeClr val="bg2">
                    <a:lumMod val="75000"/>
                  </a:schemeClr>
                </a:solidFill>
              </a:rPr>
              <a:t>Леся Українка</a:t>
            </a:r>
            <a:endParaRPr lang="ru-RU" dirty="0">
              <a:solidFill>
                <a:schemeClr val="bg2">
                  <a:lumMod val="75000"/>
                </a:schemeClr>
              </a:solidFill>
            </a:endParaRPr>
          </a:p>
        </p:txBody>
      </p:sp>
      <p:sp>
        <p:nvSpPr>
          <p:cNvPr id="3" name="Подзаголовок 2"/>
          <p:cNvSpPr>
            <a:spLocks noGrp="1"/>
          </p:cNvSpPr>
          <p:nvPr>
            <p:ph type="subTitle" idx="1"/>
          </p:nvPr>
        </p:nvSpPr>
        <p:spPr/>
        <p:txBody>
          <a:bodyPr>
            <a:normAutofit/>
          </a:bodyPr>
          <a:lstStyle/>
          <a:p>
            <a:r>
              <a:rPr lang="uk-UA" sz="3600" dirty="0" smtClean="0">
                <a:solidFill>
                  <a:schemeClr val="bg2">
                    <a:lumMod val="75000"/>
                  </a:schemeClr>
                </a:solidFill>
              </a:rPr>
              <a:t>“ Лісова пісня “</a:t>
            </a:r>
            <a:endParaRPr lang="ru-RU" sz="3600" dirty="0">
              <a:solidFill>
                <a:schemeClr val="bg2">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42852"/>
            <a:ext cx="3786214" cy="3214686"/>
          </a:xfrm>
        </p:spPr>
        <p:txBody>
          <a:bodyPr>
            <a:normAutofit/>
          </a:bodyPr>
          <a:lstStyle/>
          <a:p>
            <a:pPr algn="l"/>
            <a:r>
              <a:rPr lang="uk-UA" sz="2400" i="1" dirty="0" smtClean="0">
                <a:solidFill>
                  <a:schemeClr val="bg2">
                    <a:lumMod val="75000"/>
                  </a:schemeClr>
                </a:solidFill>
              </a:rPr>
              <a:t>Мавка - це частинка природи, яка вимагає до себе дбайливого ставлення. </a:t>
            </a:r>
            <a:r>
              <a:rPr lang="uk-UA" sz="2400" i="1" dirty="0" smtClean="0">
                <a:solidFill>
                  <a:schemeClr val="bg2">
                    <a:lumMod val="75000"/>
                  </a:schemeClr>
                </a:solidFill>
              </a:rPr>
              <a:t>Усе, </a:t>
            </a:r>
            <a:r>
              <a:rPr lang="uk-UA" sz="2400" i="1" dirty="0" smtClean="0">
                <a:solidFill>
                  <a:schemeClr val="bg2">
                    <a:lumMod val="75000"/>
                  </a:schemeClr>
                </a:solidFill>
              </a:rPr>
              <a:t>що бачить, вона порівнює з життям лісу та явищами природи.</a:t>
            </a:r>
            <a:r>
              <a:rPr lang="ru-RU" sz="1800" dirty="0" smtClean="0"/>
              <a:t/>
            </a:r>
            <a:br>
              <a:rPr lang="ru-RU" sz="1800" dirty="0" smtClean="0"/>
            </a:br>
            <a:endParaRPr lang="ru-RU" sz="1800" dirty="0"/>
          </a:p>
        </p:txBody>
      </p:sp>
      <p:pic>
        <p:nvPicPr>
          <p:cNvPr id="4" name="Содержимое 3" descr="7а.jpg"/>
          <p:cNvPicPr>
            <a:picLocks noGrp="1" noChangeAspect="1"/>
          </p:cNvPicPr>
          <p:nvPr>
            <p:ph idx="1"/>
          </p:nvPr>
        </p:nvPicPr>
        <p:blipFill>
          <a:blip r:embed="rId2"/>
          <a:stretch>
            <a:fillRect/>
          </a:stretch>
        </p:blipFill>
        <p:spPr>
          <a:xfrm>
            <a:off x="4286248" y="149498"/>
            <a:ext cx="4705360" cy="6565618"/>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7752" y="274638"/>
            <a:ext cx="3829048" cy="6226196"/>
          </a:xfrm>
        </p:spPr>
        <p:txBody>
          <a:bodyPr>
            <a:normAutofit fontScale="90000"/>
          </a:bodyPr>
          <a:lstStyle/>
          <a:p>
            <a:pPr algn="l"/>
            <a:r>
              <a:rPr lang="uk-UA" sz="2200" i="1" dirty="0" smtClean="0">
                <a:solidFill>
                  <a:schemeClr val="bg2">
                    <a:lumMod val="75000"/>
                  </a:schemeClr>
                </a:solidFill>
              </a:rPr>
              <a:t>Заради свого кохання Мавка забула все. Покинула рідний ліс, волю, красу, зробилася служебкою, пішла наперекір усім своїм  принципам та власному характеру. Це свідчить про те, що вона на багато здатна заради коханої людини та щастя.</a:t>
            </a:r>
            <a:r>
              <a:rPr lang="uk-UA" sz="2800" i="1" dirty="0" smtClean="0">
                <a:solidFill>
                  <a:schemeClr val="bg2">
                    <a:lumMod val="75000"/>
                  </a:schemeClr>
                </a:solidFill>
              </a:rPr>
              <a:t/>
            </a:r>
            <a:br>
              <a:rPr lang="uk-UA" sz="2800" i="1" dirty="0" smtClean="0">
                <a:solidFill>
                  <a:schemeClr val="bg2">
                    <a:lumMod val="75000"/>
                  </a:schemeClr>
                </a:solidFill>
              </a:rPr>
            </a:br>
            <a:r>
              <a:rPr lang="uk-UA" sz="2800" i="1" dirty="0" smtClean="0">
                <a:solidFill>
                  <a:schemeClr val="bg2">
                    <a:lumMod val="75000"/>
                  </a:schemeClr>
                </a:solidFill>
              </a:rPr>
              <a:t/>
            </a:r>
            <a:br>
              <a:rPr lang="uk-UA" sz="2800" i="1" dirty="0" smtClean="0">
                <a:solidFill>
                  <a:schemeClr val="bg2">
                    <a:lumMod val="75000"/>
                  </a:schemeClr>
                </a:solidFill>
              </a:rPr>
            </a:br>
            <a:r>
              <a:rPr lang="uk-UA" sz="3100" i="1" dirty="0" smtClean="0">
                <a:solidFill>
                  <a:schemeClr val="bg1"/>
                </a:solidFill>
              </a:rPr>
              <a:t>…</a:t>
            </a:r>
            <a:r>
              <a:rPr lang="ru-RU" sz="2700" i="1" dirty="0" err="1" smtClean="0">
                <a:solidFill>
                  <a:schemeClr val="bg1"/>
                </a:solidFill>
              </a:rPr>
              <a:t>Ти</a:t>
            </a:r>
            <a:r>
              <a:rPr lang="ru-RU" sz="2700" i="1" dirty="0" smtClean="0">
                <a:solidFill>
                  <a:schemeClr val="bg1"/>
                </a:solidFill>
              </a:rPr>
              <a:t> сам для мене </a:t>
            </a:r>
            <a:r>
              <a:rPr lang="ru-RU" sz="2700" i="1" dirty="0" err="1" smtClean="0">
                <a:solidFill>
                  <a:schemeClr val="bg1"/>
                </a:solidFill>
              </a:rPr>
              <a:t>світ</a:t>
            </a:r>
            <a:r>
              <a:rPr lang="ru-RU" sz="2700" i="1" dirty="0" smtClean="0">
                <a:solidFill>
                  <a:schemeClr val="bg1"/>
                </a:solidFill>
              </a:rPr>
              <a:t>, </a:t>
            </a:r>
            <a:r>
              <a:rPr lang="ru-RU" sz="2700" i="1" dirty="0" err="1" smtClean="0">
                <a:solidFill>
                  <a:schemeClr val="bg1"/>
                </a:solidFill>
              </a:rPr>
              <a:t>миліший</a:t>
            </a:r>
            <a:r>
              <a:rPr lang="ru-RU" sz="2700" i="1" dirty="0" smtClean="0">
                <a:solidFill>
                  <a:schemeClr val="bg1"/>
                </a:solidFill>
              </a:rPr>
              <a:t>, </a:t>
            </a:r>
            <a:r>
              <a:rPr lang="ru-RU" sz="2700" i="1" dirty="0" err="1" smtClean="0">
                <a:solidFill>
                  <a:schemeClr val="bg1"/>
                </a:solidFill>
              </a:rPr>
              <a:t>кращий</a:t>
            </a:r>
            <a:r>
              <a:rPr lang="ru-RU" sz="2700" i="1" dirty="0" smtClean="0">
                <a:solidFill>
                  <a:schemeClr val="bg1"/>
                </a:solidFill>
              </a:rPr>
              <a:t>,  </a:t>
            </a:r>
            <a:br>
              <a:rPr lang="ru-RU" sz="2700" i="1" dirty="0" smtClean="0">
                <a:solidFill>
                  <a:schemeClr val="bg1"/>
                </a:solidFill>
              </a:rPr>
            </a:br>
            <a:r>
              <a:rPr lang="ru-RU" sz="2700" i="1" dirty="0" err="1" smtClean="0">
                <a:solidFill>
                  <a:schemeClr val="bg1"/>
                </a:solidFill>
              </a:rPr>
              <a:t>ніж</a:t>
            </a:r>
            <a:r>
              <a:rPr lang="ru-RU" sz="2700" i="1" dirty="0" smtClean="0">
                <a:solidFill>
                  <a:schemeClr val="bg1"/>
                </a:solidFill>
              </a:rPr>
              <a:t> той, </a:t>
            </a:r>
            <a:r>
              <a:rPr lang="ru-RU" sz="2700" i="1" dirty="0" err="1" smtClean="0">
                <a:solidFill>
                  <a:schemeClr val="bg1"/>
                </a:solidFill>
              </a:rPr>
              <a:t>що</a:t>
            </a:r>
            <a:r>
              <a:rPr lang="ru-RU" sz="2700" i="1" dirty="0" smtClean="0">
                <a:solidFill>
                  <a:schemeClr val="bg1"/>
                </a:solidFill>
              </a:rPr>
              <a:t> </a:t>
            </a:r>
            <a:r>
              <a:rPr lang="ru-RU" sz="2700" i="1" dirty="0" err="1" smtClean="0">
                <a:solidFill>
                  <a:schemeClr val="bg1"/>
                </a:solidFill>
              </a:rPr>
              <a:t>досі</a:t>
            </a:r>
            <a:r>
              <a:rPr lang="ru-RU" sz="2700" i="1" dirty="0" smtClean="0">
                <a:solidFill>
                  <a:schemeClr val="bg1"/>
                </a:solidFill>
              </a:rPr>
              <a:t> знала я, а </a:t>
            </a:r>
            <a:r>
              <a:rPr lang="ru-RU" sz="2700" i="1" dirty="0" err="1" smtClean="0">
                <a:solidFill>
                  <a:schemeClr val="bg1"/>
                </a:solidFill>
              </a:rPr>
              <a:t>й</a:t>
            </a:r>
            <a:r>
              <a:rPr lang="ru-RU" sz="2700" i="1" dirty="0" smtClean="0">
                <a:solidFill>
                  <a:schemeClr val="bg1"/>
                </a:solidFill>
              </a:rPr>
              <a:t> той</a:t>
            </a:r>
            <a:br>
              <a:rPr lang="ru-RU" sz="2700" i="1" dirty="0" smtClean="0">
                <a:solidFill>
                  <a:schemeClr val="bg1"/>
                </a:solidFill>
              </a:rPr>
            </a:br>
            <a:r>
              <a:rPr lang="ru-RU" sz="2700" i="1" dirty="0" err="1" smtClean="0">
                <a:solidFill>
                  <a:schemeClr val="bg1"/>
                </a:solidFill>
              </a:rPr>
              <a:t>покращав</a:t>
            </a:r>
            <a:r>
              <a:rPr lang="ru-RU" sz="2700" i="1" dirty="0" smtClean="0">
                <a:solidFill>
                  <a:schemeClr val="bg1"/>
                </a:solidFill>
              </a:rPr>
              <a:t>, </a:t>
            </a:r>
            <a:r>
              <a:rPr lang="ru-RU" sz="2700" i="1" dirty="0" err="1" smtClean="0">
                <a:solidFill>
                  <a:schemeClr val="bg1"/>
                </a:solidFill>
              </a:rPr>
              <a:t>відколи</a:t>
            </a:r>
            <a:r>
              <a:rPr lang="ru-RU" sz="2700" i="1" dirty="0" smtClean="0">
                <a:solidFill>
                  <a:schemeClr val="bg1"/>
                </a:solidFill>
              </a:rPr>
              <a:t> ми </a:t>
            </a:r>
            <a:r>
              <a:rPr lang="ru-RU" sz="2700" i="1" dirty="0" err="1" smtClean="0">
                <a:solidFill>
                  <a:schemeClr val="bg1"/>
                </a:solidFill>
              </a:rPr>
              <a:t>поєднались</a:t>
            </a:r>
            <a:r>
              <a:rPr lang="ru-RU" sz="2700" i="1" dirty="0" smtClean="0">
                <a:solidFill>
                  <a:schemeClr val="bg1"/>
                </a:solidFill>
              </a:rPr>
              <a:t>.</a:t>
            </a:r>
            <a:r>
              <a:rPr lang="ru-RU" sz="2200" dirty="0" smtClean="0">
                <a:solidFill>
                  <a:schemeClr val="bg1"/>
                </a:solidFill>
              </a:rPr>
              <a:t/>
            </a:r>
            <a:br>
              <a:rPr lang="ru-RU" sz="2200" dirty="0" smtClean="0">
                <a:solidFill>
                  <a:schemeClr val="bg1"/>
                </a:solidFill>
              </a:rPr>
            </a:br>
            <a:endParaRPr lang="ru-RU" sz="2000" dirty="0">
              <a:solidFill>
                <a:schemeClr val="bg1"/>
              </a:solidFill>
            </a:endParaRPr>
          </a:p>
        </p:txBody>
      </p:sp>
      <p:pic>
        <p:nvPicPr>
          <p:cNvPr id="4" name="Содержимое 3" descr="7в.jpeg"/>
          <p:cNvPicPr>
            <a:picLocks noGrp="1" noChangeAspect="1"/>
          </p:cNvPicPr>
          <p:nvPr>
            <p:ph idx="1"/>
          </p:nvPr>
        </p:nvPicPr>
        <p:blipFill>
          <a:blip r:embed="rId2"/>
          <a:stretch>
            <a:fillRect/>
          </a:stretch>
        </p:blipFill>
        <p:spPr>
          <a:xfrm>
            <a:off x="285720" y="275752"/>
            <a:ext cx="4286280" cy="6290137"/>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3504" y="214290"/>
            <a:ext cx="3543296" cy="6643710"/>
          </a:xfrm>
        </p:spPr>
        <p:txBody>
          <a:bodyPr>
            <a:noAutofit/>
          </a:bodyPr>
          <a:lstStyle/>
          <a:p>
            <a:pPr algn="l"/>
            <a:r>
              <a:rPr lang="uk-UA" sz="2400" i="1" dirty="0" smtClean="0">
                <a:solidFill>
                  <a:schemeClr val="bg2">
                    <a:lumMod val="75000"/>
                  </a:schemeClr>
                </a:solidFill>
              </a:rPr>
              <a:t>  За твором ми можемо скласти невеличкий портрет героїні: великі очі, що грають різними кольорами, розкривають її швидке </a:t>
            </a:r>
            <a:r>
              <a:rPr lang="uk-UA" sz="2400" i="1" dirty="0" smtClean="0">
                <a:solidFill>
                  <a:schemeClr val="bg2">
                    <a:lumMod val="75000"/>
                  </a:schemeClr>
                </a:solidFill>
              </a:rPr>
              <a:t>й </a:t>
            </a:r>
            <a:r>
              <a:rPr lang="uk-UA" sz="2400" i="1" dirty="0" smtClean="0">
                <a:solidFill>
                  <a:schemeClr val="bg2">
                    <a:lumMod val="75000"/>
                  </a:schemeClr>
                </a:solidFill>
              </a:rPr>
              <a:t>глибоке сприйняття дійсності, вразливу </a:t>
            </a:r>
            <a:r>
              <a:rPr lang="uk-UA" sz="2400" i="1" dirty="0" smtClean="0">
                <a:solidFill>
                  <a:schemeClr val="bg2">
                    <a:lumMod val="75000"/>
                  </a:schemeClr>
                </a:solidFill>
              </a:rPr>
              <a:t>й </a:t>
            </a:r>
            <a:r>
              <a:rPr lang="uk-UA" sz="2400" i="1" dirty="0" smtClean="0">
                <a:solidFill>
                  <a:schemeClr val="bg2">
                    <a:lumMod val="75000"/>
                  </a:schemeClr>
                </a:solidFill>
              </a:rPr>
              <a:t>добру душу. </a:t>
            </a:r>
            <a:r>
              <a:rPr lang="ru-RU" sz="2400" i="1" dirty="0" err="1" smtClean="0">
                <a:solidFill>
                  <a:schemeClr val="bg2">
                    <a:lumMod val="75000"/>
                  </a:schemeClr>
                </a:solidFill>
              </a:rPr>
              <a:t>Довгі</a:t>
            </a:r>
            <a:r>
              <a:rPr lang="ru-RU" sz="2400" i="1" dirty="0" smtClean="0">
                <a:solidFill>
                  <a:schemeClr val="bg2">
                    <a:lumMod val="75000"/>
                  </a:schemeClr>
                </a:solidFill>
              </a:rPr>
              <a:t> коси </a:t>
            </a:r>
            <a:r>
              <a:rPr lang="ru-RU" sz="2400" i="1" dirty="0" err="1" smtClean="0">
                <a:solidFill>
                  <a:schemeClr val="bg2">
                    <a:lumMod val="75000"/>
                  </a:schemeClr>
                </a:solidFill>
              </a:rPr>
              <a:t>й</a:t>
            </a:r>
            <a:r>
              <a:rPr lang="ru-RU" sz="2400" i="1" dirty="0" smtClean="0">
                <a:solidFill>
                  <a:schemeClr val="bg2">
                    <a:lumMod val="75000"/>
                  </a:schemeClr>
                </a:solidFill>
              </a:rPr>
              <a:t> </a:t>
            </a:r>
            <a:r>
              <a:rPr lang="ru-RU" sz="2400" i="1" dirty="0" err="1" smtClean="0">
                <a:solidFill>
                  <a:schemeClr val="bg2">
                    <a:lumMod val="75000"/>
                  </a:schemeClr>
                </a:solidFill>
              </a:rPr>
              <a:t>зоряний</a:t>
            </a:r>
            <a:r>
              <a:rPr lang="ru-RU" sz="2400" i="1" dirty="0" smtClean="0">
                <a:solidFill>
                  <a:schemeClr val="bg2">
                    <a:lumMod val="75000"/>
                  </a:schemeClr>
                </a:solidFill>
              </a:rPr>
              <a:t> </a:t>
            </a:r>
            <a:r>
              <a:rPr lang="ru-RU" sz="2400" i="1" dirty="0" err="1" smtClean="0">
                <a:solidFill>
                  <a:schemeClr val="bg2">
                    <a:lumMod val="75000"/>
                  </a:schemeClr>
                </a:solidFill>
              </a:rPr>
              <a:t>вінок</a:t>
            </a:r>
            <a:r>
              <a:rPr lang="ru-RU" sz="2400" i="1" dirty="0" smtClean="0">
                <a:solidFill>
                  <a:schemeClr val="bg2">
                    <a:lumMod val="75000"/>
                  </a:schemeClr>
                </a:solidFill>
              </a:rPr>
              <a:t> на </a:t>
            </a:r>
            <a:r>
              <a:rPr lang="ru-RU" sz="2400" i="1" dirty="0" err="1" smtClean="0">
                <a:solidFill>
                  <a:schemeClr val="bg2">
                    <a:lumMod val="75000"/>
                  </a:schemeClr>
                </a:solidFill>
              </a:rPr>
              <a:t>голові</a:t>
            </a:r>
            <a:r>
              <a:rPr lang="ru-RU" sz="2400" i="1" dirty="0" smtClean="0">
                <a:solidFill>
                  <a:schemeClr val="bg2">
                    <a:lumMod val="75000"/>
                  </a:schemeClr>
                </a:solidFill>
              </a:rPr>
              <a:t>, </a:t>
            </a:r>
            <a:r>
              <a:rPr lang="ru-RU" sz="2400" i="1" dirty="0" err="1" smtClean="0">
                <a:solidFill>
                  <a:schemeClr val="bg2">
                    <a:lumMod val="75000"/>
                  </a:schemeClr>
                </a:solidFill>
              </a:rPr>
              <a:t>любов</a:t>
            </a:r>
            <a:r>
              <a:rPr lang="ru-RU" sz="2400" i="1" dirty="0" smtClean="0">
                <a:solidFill>
                  <a:schemeClr val="bg2">
                    <a:lumMod val="75000"/>
                  </a:schemeClr>
                </a:solidFill>
              </a:rPr>
              <a:t> до </a:t>
            </a:r>
            <a:r>
              <a:rPr lang="ru-RU" sz="2400" i="1" dirty="0" err="1" smtClean="0">
                <a:solidFill>
                  <a:schemeClr val="bg2">
                    <a:lumMod val="75000"/>
                  </a:schemeClr>
                </a:solidFill>
              </a:rPr>
              <a:t>квітів</a:t>
            </a:r>
            <a:r>
              <a:rPr lang="ru-RU" sz="2400" i="1" dirty="0" smtClean="0">
                <a:solidFill>
                  <a:schemeClr val="bg2">
                    <a:lumMod val="75000"/>
                  </a:schemeClr>
                </a:solidFill>
              </a:rPr>
              <a:t> </a:t>
            </a:r>
            <a:r>
              <a:rPr lang="ru-RU" sz="2400" i="1" dirty="0" err="1" smtClean="0">
                <a:solidFill>
                  <a:schemeClr val="bg2">
                    <a:lumMod val="75000"/>
                  </a:schemeClr>
                </a:solidFill>
              </a:rPr>
              <a:t>свідчать</a:t>
            </a:r>
            <a:r>
              <a:rPr lang="ru-RU" sz="2400" i="1" dirty="0" smtClean="0">
                <a:solidFill>
                  <a:schemeClr val="bg2">
                    <a:lumMod val="75000"/>
                  </a:schemeClr>
                </a:solidFill>
              </a:rPr>
              <a:t> про </a:t>
            </a:r>
            <a:r>
              <a:rPr lang="ru-RU" sz="2400" i="1" dirty="0" err="1" smtClean="0">
                <a:solidFill>
                  <a:schemeClr val="bg2">
                    <a:lumMod val="75000"/>
                  </a:schemeClr>
                </a:solidFill>
              </a:rPr>
              <a:t>неабиякий</a:t>
            </a:r>
            <a:r>
              <a:rPr lang="ru-RU" sz="2400" i="1" dirty="0" smtClean="0">
                <a:solidFill>
                  <a:schemeClr val="bg2">
                    <a:lumMod val="75000"/>
                  </a:schemeClr>
                </a:solidFill>
              </a:rPr>
              <a:t> </a:t>
            </a:r>
            <a:r>
              <a:rPr lang="ru-RU" sz="2400" i="1" dirty="0" err="1" smtClean="0">
                <a:solidFill>
                  <a:schemeClr val="bg2">
                    <a:lumMod val="75000"/>
                  </a:schemeClr>
                </a:solidFill>
              </a:rPr>
              <a:t>естетичний</a:t>
            </a:r>
            <a:r>
              <a:rPr lang="ru-RU" sz="2400" i="1" dirty="0" smtClean="0">
                <a:solidFill>
                  <a:schemeClr val="bg2">
                    <a:lumMod val="75000"/>
                  </a:schemeClr>
                </a:solidFill>
              </a:rPr>
              <a:t> смак, </a:t>
            </a:r>
            <a:r>
              <a:rPr lang="ru-RU" sz="2400" i="1" dirty="0" err="1" smtClean="0">
                <a:solidFill>
                  <a:schemeClr val="bg2">
                    <a:lumMod val="75000"/>
                  </a:schemeClr>
                </a:solidFill>
              </a:rPr>
              <a:t>нестримний</a:t>
            </a:r>
            <a:r>
              <a:rPr lang="ru-RU" sz="2400" i="1" dirty="0" smtClean="0">
                <a:solidFill>
                  <a:schemeClr val="bg2">
                    <a:lumMod val="75000"/>
                  </a:schemeClr>
                </a:solidFill>
              </a:rPr>
              <a:t> потяг до прекрасного.</a:t>
            </a:r>
            <a:br>
              <a:rPr lang="ru-RU" sz="2400" i="1" dirty="0" smtClean="0">
                <a:solidFill>
                  <a:schemeClr val="bg2">
                    <a:lumMod val="75000"/>
                  </a:schemeClr>
                </a:solidFill>
              </a:rPr>
            </a:br>
            <a:endParaRPr lang="ru-RU" sz="2400" i="1" dirty="0">
              <a:solidFill>
                <a:schemeClr val="bg2">
                  <a:lumMod val="75000"/>
                </a:schemeClr>
              </a:solidFill>
            </a:endParaRPr>
          </a:p>
        </p:txBody>
      </p:sp>
      <p:pic>
        <p:nvPicPr>
          <p:cNvPr id="4" name="Содержимое 3" descr="7г.jpg"/>
          <p:cNvPicPr>
            <a:picLocks noGrp="1" noChangeAspect="1"/>
          </p:cNvPicPr>
          <p:nvPr>
            <p:ph idx="1"/>
          </p:nvPr>
        </p:nvPicPr>
        <p:blipFill>
          <a:blip r:embed="rId2"/>
          <a:stretch>
            <a:fillRect/>
          </a:stretch>
        </p:blipFill>
        <p:spPr>
          <a:xfrm>
            <a:off x="285720" y="142852"/>
            <a:ext cx="4672157" cy="6500858"/>
          </a:xfr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25602"/>
          </a:xfrm>
        </p:spPr>
        <p:txBody>
          <a:bodyPr>
            <a:noAutofit/>
          </a:bodyPr>
          <a:lstStyle/>
          <a:p>
            <a:pPr algn="l"/>
            <a:r>
              <a:rPr lang="uk-UA" sz="2000" i="1" dirty="0" smtClean="0">
                <a:solidFill>
                  <a:schemeClr val="bg2">
                    <a:lumMod val="75000"/>
                  </a:schemeClr>
                </a:solidFill>
              </a:rPr>
              <a:t>Як і в кожній </a:t>
            </a:r>
            <a:r>
              <a:rPr lang="uk-UA" sz="2000" i="1" dirty="0" smtClean="0">
                <a:solidFill>
                  <a:schemeClr val="bg2">
                    <a:lumMod val="75000"/>
                  </a:schemeClr>
                </a:solidFill>
              </a:rPr>
              <a:t>із </a:t>
            </a:r>
            <a:r>
              <a:rPr lang="uk-UA" sz="2000" i="1" dirty="0" smtClean="0">
                <a:solidFill>
                  <a:schemeClr val="bg2">
                    <a:lumMod val="75000"/>
                  </a:schemeClr>
                </a:solidFill>
              </a:rPr>
              <a:t>героїнь поетеси, в образі Мавки є частка душі Лесі Українки. Тому, звісно, письменниця ставиться до лісовички з любов’ю та розумінням, адже вона є витвором її власної уяви. Мавка є  втіленням мрій про вільне, духовно багате, гармонійне життя.</a:t>
            </a:r>
            <a:r>
              <a:rPr lang="ru-RU" sz="2000" i="1" dirty="0" smtClean="0">
                <a:solidFill>
                  <a:schemeClr val="bg2">
                    <a:lumMod val="75000"/>
                  </a:schemeClr>
                </a:solidFill>
              </a:rPr>
              <a:t/>
            </a:r>
            <a:br>
              <a:rPr lang="ru-RU" sz="2000" i="1" dirty="0" smtClean="0">
                <a:solidFill>
                  <a:schemeClr val="bg2">
                    <a:lumMod val="75000"/>
                  </a:schemeClr>
                </a:solidFill>
              </a:rPr>
            </a:br>
            <a:endParaRPr lang="ru-RU" sz="2000" i="1" dirty="0">
              <a:solidFill>
                <a:schemeClr val="bg2">
                  <a:lumMod val="75000"/>
                </a:schemeClr>
              </a:solidFill>
            </a:endParaRPr>
          </a:p>
        </p:txBody>
      </p:sp>
      <p:pic>
        <p:nvPicPr>
          <p:cNvPr id="4" name="Содержимое 3" descr="8.jpg"/>
          <p:cNvPicPr>
            <a:picLocks noGrp="1" noChangeAspect="1"/>
          </p:cNvPicPr>
          <p:nvPr>
            <p:ph idx="1"/>
          </p:nvPr>
        </p:nvPicPr>
        <p:blipFill>
          <a:blip r:embed="rId2"/>
          <a:stretch>
            <a:fillRect/>
          </a:stretch>
        </p:blipFill>
        <p:spPr>
          <a:xfrm>
            <a:off x="714348" y="2071678"/>
            <a:ext cx="7620000" cy="4610100"/>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229600" cy="1285884"/>
          </a:xfrm>
        </p:spPr>
        <p:txBody>
          <a:bodyPr>
            <a:normAutofit fontScale="90000"/>
          </a:bodyPr>
          <a:lstStyle/>
          <a:p>
            <a:pPr algn="l"/>
            <a:r>
              <a:rPr lang="uk-UA" sz="2200" i="1" dirty="0" smtClean="0">
                <a:solidFill>
                  <a:schemeClr val="bg2">
                    <a:lumMod val="75000"/>
                  </a:schemeClr>
                </a:solidFill>
              </a:rPr>
              <a:t> Створюючи образ Мавки, </a:t>
            </a:r>
            <a:r>
              <a:rPr lang="uk-UA" sz="2200" i="1" dirty="0" err="1" smtClean="0">
                <a:solidFill>
                  <a:schemeClr val="bg2">
                    <a:lumMod val="75000"/>
                  </a:schemeClr>
                </a:solidFill>
              </a:rPr>
              <a:t>поетаса</a:t>
            </a:r>
            <a:r>
              <a:rPr lang="uk-UA" sz="2200" i="1" dirty="0" smtClean="0">
                <a:solidFill>
                  <a:schemeClr val="bg2">
                    <a:lumMod val="75000"/>
                  </a:schemeClr>
                </a:solidFill>
              </a:rPr>
              <a:t> мала на меті не лише воскресити чарівну міфологічну постать народних переказів і повір’їв, але й прагнула втілити в ньому свої заповітні мрії, думки </a:t>
            </a:r>
            <a:r>
              <a:rPr lang="uk-UA" sz="2200" i="1" dirty="0" smtClean="0">
                <a:solidFill>
                  <a:schemeClr val="bg2">
                    <a:lumMod val="75000"/>
                  </a:schemeClr>
                </a:solidFill>
              </a:rPr>
              <a:t>й </a:t>
            </a:r>
            <a:r>
              <a:rPr lang="uk-UA" sz="2200" i="1" dirty="0" smtClean="0">
                <a:solidFill>
                  <a:schemeClr val="bg2">
                    <a:lumMod val="75000"/>
                  </a:schemeClr>
                </a:solidFill>
              </a:rPr>
              <a:t>почуття. Тому саме образ цієї героїні має велике значення для розуміння ідейного змісту твору.</a:t>
            </a:r>
            <a:r>
              <a:rPr lang="ru-RU" i="1" dirty="0" smtClean="0">
                <a:solidFill>
                  <a:schemeClr val="bg2">
                    <a:lumMod val="75000"/>
                  </a:schemeClr>
                </a:solidFill>
              </a:rPr>
              <a:t/>
            </a:r>
            <a:br>
              <a:rPr lang="ru-RU" i="1" dirty="0" smtClean="0">
                <a:solidFill>
                  <a:schemeClr val="bg2">
                    <a:lumMod val="75000"/>
                  </a:schemeClr>
                </a:solidFill>
              </a:rPr>
            </a:br>
            <a:endParaRPr lang="ru-RU" i="1" dirty="0">
              <a:solidFill>
                <a:schemeClr val="bg2">
                  <a:lumMod val="75000"/>
                </a:schemeClr>
              </a:solidFill>
            </a:endParaRPr>
          </a:p>
        </p:txBody>
      </p:sp>
      <p:pic>
        <p:nvPicPr>
          <p:cNvPr id="4" name="Содержимое 3" descr="9.jpg"/>
          <p:cNvPicPr>
            <a:picLocks noGrp="1" noChangeAspect="1"/>
          </p:cNvPicPr>
          <p:nvPr>
            <p:ph idx="1"/>
          </p:nvPr>
        </p:nvPicPr>
        <p:blipFill>
          <a:blip r:embed="rId2"/>
          <a:stretch>
            <a:fillRect/>
          </a:stretch>
        </p:blipFill>
        <p:spPr>
          <a:xfrm>
            <a:off x="857224" y="1714488"/>
            <a:ext cx="7643866" cy="5000660"/>
          </a:xfr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274638"/>
            <a:ext cx="4071966" cy="3725866"/>
          </a:xfrm>
        </p:spPr>
        <p:txBody>
          <a:bodyPr>
            <a:normAutofit/>
          </a:bodyPr>
          <a:lstStyle/>
          <a:p>
            <a:pPr algn="l"/>
            <a:r>
              <a:rPr lang="ru-RU" sz="2400" i="1" dirty="0" smtClean="0">
                <a:solidFill>
                  <a:schemeClr val="bg2">
                    <a:lumMod val="75000"/>
                  </a:schemeClr>
                </a:solidFill>
              </a:rPr>
              <a:t>"Л</a:t>
            </a:r>
            <a:r>
              <a:rPr lang="en-US" sz="2400" i="1" dirty="0" err="1" smtClean="0">
                <a:solidFill>
                  <a:schemeClr val="bg2">
                    <a:lumMod val="75000"/>
                  </a:schemeClr>
                </a:solidFill>
              </a:rPr>
              <a:t>i</a:t>
            </a:r>
            <a:r>
              <a:rPr lang="ru-RU" sz="2400" i="1" dirty="0" smtClean="0">
                <a:solidFill>
                  <a:schemeClr val="bg2">
                    <a:lumMod val="75000"/>
                  </a:schemeClr>
                </a:solidFill>
              </a:rPr>
              <a:t>сова </a:t>
            </a:r>
            <a:r>
              <a:rPr lang="ru-RU" sz="2400" i="1" dirty="0" err="1" smtClean="0">
                <a:solidFill>
                  <a:schemeClr val="bg2">
                    <a:lumMod val="75000"/>
                  </a:schemeClr>
                </a:solidFill>
              </a:rPr>
              <a:t>п</a:t>
            </a:r>
            <a:r>
              <a:rPr lang="en-US" sz="2400" i="1" dirty="0" err="1" smtClean="0">
                <a:solidFill>
                  <a:schemeClr val="bg2">
                    <a:lumMod val="75000"/>
                  </a:schemeClr>
                </a:solidFill>
              </a:rPr>
              <a:t>i</a:t>
            </a:r>
            <a:r>
              <a:rPr lang="ru-RU" sz="2400" i="1" dirty="0" err="1" smtClean="0">
                <a:solidFill>
                  <a:schemeClr val="bg2">
                    <a:lumMod val="75000"/>
                  </a:schemeClr>
                </a:solidFill>
              </a:rPr>
              <a:t>сня</a:t>
            </a:r>
            <a:r>
              <a:rPr lang="ru-RU" sz="2400" i="1" dirty="0" smtClean="0">
                <a:solidFill>
                  <a:schemeClr val="bg2">
                    <a:lumMod val="75000"/>
                  </a:schemeClr>
                </a:solidFill>
              </a:rPr>
              <a:t>" - г</a:t>
            </a:r>
            <a:r>
              <a:rPr lang="en-US" sz="2400" i="1" dirty="0" err="1" smtClean="0">
                <a:solidFill>
                  <a:schemeClr val="bg2">
                    <a:lumMod val="75000"/>
                  </a:schemeClr>
                </a:solidFill>
              </a:rPr>
              <a:t>i</a:t>
            </a:r>
            <a:r>
              <a:rPr lang="ru-RU" sz="2400" i="1" dirty="0" err="1" smtClean="0">
                <a:solidFill>
                  <a:schemeClr val="bg2">
                    <a:lumMod val="75000"/>
                  </a:schemeClr>
                </a:solidFill>
              </a:rPr>
              <a:t>мн</a:t>
            </a:r>
            <a:r>
              <a:rPr lang="ru-RU" sz="2400" i="1" dirty="0" smtClean="0">
                <a:solidFill>
                  <a:schemeClr val="bg2">
                    <a:lumMod val="75000"/>
                  </a:schemeClr>
                </a:solidFill>
              </a:rPr>
              <a:t> </a:t>
            </a:r>
            <a:r>
              <a:rPr lang="ru-RU" sz="2400" i="1" dirty="0" err="1" smtClean="0">
                <a:solidFill>
                  <a:schemeClr val="bg2">
                    <a:lumMod val="75000"/>
                  </a:schemeClr>
                </a:solidFill>
              </a:rPr>
              <a:t>крас</a:t>
            </a:r>
            <a:r>
              <a:rPr lang="en-US" sz="2400" i="1" dirty="0" err="1" smtClean="0">
                <a:solidFill>
                  <a:schemeClr val="bg2">
                    <a:lumMod val="75000"/>
                  </a:schemeClr>
                </a:solidFill>
              </a:rPr>
              <a:t>i</a:t>
            </a:r>
            <a:r>
              <a:rPr lang="en-US" sz="2400" i="1" dirty="0" smtClean="0">
                <a:solidFill>
                  <a:schemeClr val="bg2">
                    <a:lumMod val="75000"/>
                  </a:schemeClr>
                </a:solidFill>
              </a:rPr>
              <a:t> </a:t>
            </a:r>
            <a:r>
              <a:rPr lang="ru-RU" sz="2400" i="1" dirty="0" err="1" smtClean="0">
                <a:solidFill>
                  <a:schemeClr val="bg2">
                    <a:lumMod val="75000"/>
                  </a:schemeClr>
                </a:solidFill>
              </a:rPr>
              <a:t>природи</a:t>
            </a:r>
            <a:r>
              <a:rPr lang="ru-RU" sz="2400" i="1" dirty="0" smtClean="0">
                <a:solidFill>
                  <a:schemeClr val="bg2">
                    <a:lumMod val="75000"/>
                  </a:schemeClr>
                </a:solidFill>
              </a:rPr>
              <a:t> </a:t>
            </a:r>
            <a:r>
              <a:rPr lang="uk-UA" sz="2400" i="1" dirty="0" err="1" smtClean="0">
                <a:solidFill>
                  <a:schemeClr val="bg2">
                    <a:lumMod val="75000"/>
                  </a:schemeClr>
                </a:solidFill>
              </a:rPr>
              <a:t>й</a:t>
            </a:r>
            <a:r>
              <a:rPr lang="en-US" sz="2400" i="1" dirty="0" smtClean="0">
                <a:solidFill>
                  <a:schemeClr val="bg2">
                    <a:lumMod val="75000"/>
                  </a:schemeClr>
                </a:solidFill>
              </a:rPr>
              <a:t> </a:t>
            </a:r>
            <a:r>
              <a:rPr lang="ru-RU" sz="2400" i="1" dirty="0" err="1" smtClean="0">
                <a:solidFill>
                  <a:schemeClr val="bg2">
                    <a:lumMod val="75000"/>
                  </a:schemeClr>
                </a:solidFill>
              </a:rPr>
              <a:t>людини</a:t>
            </a:r>
            <a:r>
              <a:rPr lang="ru-RU" sz="2400" i="1" dirty="0" smtClean="0">
                <a:solidFill>
                  <a:schemeClr val="bg2">
                    <a:lumMod val="75000"/>
                  </a:schemeClr>
                </a:solidFill>
              </a:rPr>
              <a:t>. </a:t>
            </a:r>
            <a:r>
              <a:rPr lang="ru-RU" sz="2400" i="1" dirty="0" err="1" smtClean="0">
                <a:solidFill>
                  <a:schemeClr val="bg2">
                    <a:lumMod val="75000"/>
                  </a:schemeClr>
                </a:solidFill>
              </a:rPr>
              <a:t>Своє</a:t>
            </a:r>
            <a:r>
              <a:rPr lang="ru-RU" sz="2400" i="1" dirty="0" smtClean="0">
                <a:solidFill>
                  <a:schemeClr val="bg2">
                    <a:lumMod val="75000"/>
                  </a:schemeClr>
                </a:solidFill>
              </a:rPr>
              <a:t> </a:t>
            </a:r>
            <a:r>
              <a:rPr lang="ru-RU" sz="2400" i="1" dirty="0" err="1" smtClean="0">
                <a:solidFill>
                  <a:schemeClr val="bg2">
                    <a:lumMod val="75000"/>
                  </a:schemeClr>
                </a:solidFill>
              </a:rPr>
              <a:t>безсмертя</a:t>
            </a:r>
            <a:r>
              <a:rPr lang="ru-RU" sz="2400" i="1" dirty="0" smtClean="0">
                <a:solidFill>
                  <a:schemeClr val="bg2">
                    <a:lumMod val="75000"/>
                  </a:schemeClr>
                </a:solidFill>
              </a:rPr>
              <a:t> </a:t>
            </a:r>
            <a:r>
              <a:rPr lang="ru-RU" sz="2400" i="1" dirty="0" err="1" smtClean="0">
                <a:solidFill>
                  <a:schemeClr val="bg2">
                    <a:lumMod val="75000"/>
                  </a:schemeClr>
                </a:solidFill>
              </a:rPr>
              <a:t>Мавка</a:t>
            </a:r>
            <a:r>
              <a:rPr lang="ru-RU" sz="2400" i="1" dirty="0" smtClean="0">
                <a:solidFill>
                  <a:schemeClr val="bg2">
                    <a:lumMod val="75000"/>
                  </a:schemeClr>
                </a:solidFill>
              </a:rPr>
              <a:t/>
            </a:r>
            <a:br>
              <a:rPr lang="ru-RU" sz="2400" i="1" dirty="0" smtClean="0">
                <a:solidFill>
                  <a:schemeClr val="bg2">
                    <a:lumMod val="75000"/>
                  </a:schemeClr>
                </a:solidFill>
              </a:rPr>
            </a:br>
            <a:r>
              <a:rPr lang="ru-RU" sz="2400" i="1" dirty="0" err="1" smtClean="0">
                <a:solidFill>
                  <a:schemeClr val="bg2">
                    <a:lumMod val="75000"/>
                  </a:schemeClr>
                </a:solidFill>
              </a:rPr>
              <a:t>пояснює</a:t>
            </a:r>
            <a:r>
              <a:rPr lang="ru-RU" sz="2400" i="1" dirty="0" smtClean="0">
                <a:solidFill>
                  <a:schemeClr val="bg2">
                    <a:lumMod val="75000"/>
                  </a:schemeClr>
                </a:solidFill>
              </a:rPr>
              <a:t> </a:t>
            </a:r>
            <a:r>
              <a:rPr lang="ru-RU" sz="2400" i="1" dirty="0" err="1" smtClean="0">
                <a:solidFill>
                  <a:schemeClr val="bg2">
                    <a:lumMod val="75000"/>
                  </a:schemeClr>
                </a:solidFill>
              </a:rPr>
              <a:t>тим</a:t>
            </a:r>
            <a:r>
              <a:rPr lang="ru-RU" sz="2400" i="1" dirty="0" smtClean="0">
                <a:solidFill>
                  <a:schemeClr val="bg2">
                    <a:lumMod val="75000"/>
                  </a:schemeClr>
                </a:solidFill>
              </a:rPr>
              <a:t>, </a:t>
            </a:r>
            <a:r>
              <a:rPr lang="ru-RU" sz="2400" i="1" dirty="0" err="1" smtClean="0">
                <a:solidFill>
                  <a:schemeClr val="bg2">
                    <a:lumMod val="75000"/>
                  </a:schemeClr>
                </a:solidFill>
              </a:rPr>
              <a:t>що</a:t>
            </a:r>
            <a:r>
              <a:rPr lang="ru-RU" sz="2400" i="1" dirty="0" smtClean="0">
                <a:solidFill>
                  <a:schemeClr val="bg2">
                    <a:lumMod val="75000"/>
                  </a:schemeClr>
                </a:solidFill>
              </a:rPr>
              <a:t> вона "муку свою" любить </a:t>
            </a:r>
            <a:r>
              <a:rPr lang="en-US" sz="2400" i="1" dirty="0" err="1" smtClean="0">
                <a:solidFill>
                  <a:schemeClr val="bg2">
                    <a:lumMod val="75000"/>
                  </a:schemeClr>
                </a:solidFill>
              </a:rPr>
              <a:t>i</a:t>
            </a:r>
            <a:r>
              <a:rPr lang="en-US" sz="2400" i="1" dirty="0" smtClean="0">
                <a:solidFill>
                  <a:schemeClr val="bg2">
                    <a:lumMod val="75000"/>
                  </a:schemeClr>
                </a:solidFill>
              </a:rPr>
              <a:t> "</a:t>
            </a:r>
            <a:r>
              <a:rPr lang="ru-RU" sz="2400" i="1" dirty="0" err="1" smtClean="0">
                <a:solidFill>
                  <a:schemeClr val="bg2">
                    <a:lumMod val="75000"/>
                  </a:schemeClr>
                </a:solidFill>
              </a:rPr>
              <a:t>дає</a:t>
            </a:r>
            <a:r>
              <a:rPr lang="ru-RU" sz="2400" i="1" dirty="0" smtClean="0">
                <a:solidFill>
                  <a:schemeClr val="bg2">
                    <a:lumMod val="75000"/>
                  </a:schemeClr>
                </a:solidFill>
              </a:rPr>
              <a:t> </a:t>
            </a:r>
            <a:r>
              <a:rPr lang="ru-RU" sz="2400" i="1" dirty="0" err="1" smtClean="0">
                <a:solidFill>
                  <a:schemeClr val="bg2">
                    <a:lumMod val="75000"/>
                  </a:schemeClr>
                </a:solidFill>
              </a:rPr>
              <a:t>їй</a:t>
            </a:r>
            <a:r>
              <a:rPr lang="ru-RU" sz="2400" i="1" dirty="0" smtClean="0">
                <a:solidFill>
                  <a:schemeClr val="bg2">
                    <a:lumMod val="75000"/>
                  </a:schemeClr>
                </a:solidFill>
              </a:rPr>
              <a:t> </a:t>
            </a:r>
            <a:r>
              <a:rPr lang="ru-RU" sz="2400" i="1" dirty="0" err="1" smtClean="0">
                <a:solidFill>
                  <a:schemeClr val="bg2">
                    <a:lumMod val="75000"/>
                  </a:schemeClr>
                </a:solidFill>
              </a:rPr>
              <a:t>життя</a:t>
            </a:r>
            <a:r>
              <a:rPr lang="ru-RU" sz="2400" i="1" dirty="0" smtClean="0">
                <a:solidFill>
                  <a:schemeClr val="bg2">
                    <a:lumMod val="75000"/>
                  </a:schemeClr>
                </a:solidFill>
              </a:rPr>
              <a:t>".  </a:t>
            </a:r>
            <a:r>
              <a:rPr lang="ru-RU" sz="2400" i="1" dirty="0" err="1" smtClean="0">
                <a:solidFill>
                  <a:schemeClr val="bg2">
                    <a:lumMod val="75000"/>
                  </a:schemeClr>
                </a:solidFill>
              </a:rPr>
              <a:t>Мавчина</a:t>
            </a:r>
            <a:r>
              <a:rPr lang="ru-RU" sz="2400" i="1" dirty="0" smtClean="0">
                <a:solidFill>
                  <a:schemeClr val="bg2">
                    <a:lumMod val="75000"/>
                  </a:schemeClr>
                </a:solidFill>
              </a:rPr>
              <a:t> мука -</a:t>
            </a:r>
            <a:br>
              <a:rPr lang="ru-RU" sz="2400" i="1" dirty="0" smtClean="0">
                <a:solidFill>
                  <a:schemeClr val="bg2">
                    <a:lumMod val="75000"/>
                  </a:schemeClr>
                </a:solidFill>
              </a:rPr>
            </a:br>
            <a:r>
              <a:rPr lang="ru-RU" sz="2400" i="1" dirty="0" err="1" smtClean="0">
                <a:solidFill>
                  <a:schemeClr val="bg2">
                    <a:lumMod val="75000"/>
                  </a:schemeClr>
                </a:solidFill>
              </a:rPr>
              <a:t>це</a:t>
            </a:r>
            <a:r>
              <a:rPr lang="ru-RU" sz="2400" i="1" dirty="0" smtClean="0">
                <a:solidFill>
                  <a:schemeClr val="bg2">
                    <a:lumMod val="75000"/>
                  </a:schemeClr>
                </a:solidFill>
              </a:rPr>
              <a:t> </a:t>
            </a:r>
            <a:r>
              <a:rPr lang="ru-RU" sz="2400" i="1" dirty="0" err="1" smtClean="0">
                <a:solidFill>
                  <a:schemeClr val="bg2">
                    <a:lumMod val="75000"/>
                  </a:schemeClr>
                </a:solidFill>
              </a:rPr>
              <a:t>кохання</a:t>
            </a:r>
            <a:r>
              <a:rPr lang="ru-RU" sz="2400" i="1" dirty="0" smtClean="0">
                <a:solidFill>
                  <a:schemeClr val="bg2">
                    <a:lumMod val="75000"/>
                  </a:schemeClr>
                </a:solidFill>
              </a:rPr>
              <a:t> до Лукаша, </a:t>
            </a:r>
            <a:r>
              <a:rPr lang="ru-RU" sz="2400" i="1" dirty="0" err="1" smtClean="0">
                <a:solidFill>
                  <a:schemeClr val="bg2">
                    <a:lumMod val="75000"/>
                  </a:schemeClr>
                </a:solidFill>
              </a:rPr>
              <a:t>саме</a:t>
            </a:r>
            <a:r>
              <a:rPr lang="ru-RU" sz="2400" i="1" dirty="0" smtClean="0">
                <a:solidFill>
                  <a:schemeClr val="bg2">
                    <a:lumMod val="75000"/>
                  </a:schemeClr>
                </a:solidFill>
              </a:rPr>
              <a:t> </a:t>
            </a:r>
            <a:r>
              <a:rPr lang="ru-RU" sz="2400" i="1" dirty="0" err="1" smtClean="0">
                <a:solidFill>
                  <a:schemeClr val="bg2">
                    <a:lumMod val="75000"/>
                  </a:schemeClr>
                </a:solidFill>
              </a:rPr>
              <a:t>воно</a:t>
            </a:r>
            <a:r>
              <a:rPr lang="ru-RU" sz="2400" i="1" dirty="0" smtClean="0">
                <a:solidFill>
                  <a:schemeClr val="bg2">
                    <a:lumMod val="75000"/>
                  </a:schemeClr>
                </a:solidFill>
              </a:rPr>
              <a:t> </a:t>
            </a:r>
            <a:r>
              <a:rPr lang="ru-RU" sz="2400" i="1" dirty="0" err="1" smtClean="0">
                <a:solidFill>
                  <a:schemeClr val="bg2">
                    <a:lumMod val="75000"/>
                  </a:schemeClr>
                </a:solidFill>
              </a:rPr>
              <a:t>дає</a:t>
            </a:r>
            <a:r>
              <a:rPr lang="ru-RU" sz="2400" i="1" dirty="0" smtClean="0">
                <a:solidFill>
                  <a:schemeClr val="bg2">
                    <a:lumMod val="75000"/>
                  </a:schemeClr>
                </a:solidFill>
              </a:rPr>
              <a:t> </a:t>
            </a:r>
            <a:r>
              <a:rPr lang="ru-RU" sz="2400" i="1" dirty="0" err="1" smtClean="0">
                <a:solidFill>
                  <a:schemeClr val="bg2">
                    <a:lumMod val="75000"/>
                  </a:schemeClr>
                </a:solidFill>
              </a:rPr>
              <a:t>їй</a:t>
            </a:r>
            <a:r>
              <a:rPr lang="ru-RU" sz="2400" i="1" dirty="0" smtClean="0">
                <a:solidFill>
                  <a:schemeClr val="bg2">
                    <a:lumMod val="75000"/>
                  </a:schemeClr>
                </a:solidFill>
              </a:rPr>
              <a:t> душу. </a:t>
            </a:r>
            <a:endParaRPr lang="ru-RU" sz="2400" i="1" dirty="0">
              <a:solidFill>
                <a:schemeClr val="bg2">
                  <a:lumMod val="75000"/>
                </a:schemeClr>
              </a:solidFill>
            </a:endParaRPr>
          </a:p>
        </p:txBody>
      </p:sp>
      <p:pic>
        <p:nvPicPr>
          <p:cNvPr id="4" name="Содержимое 3" descr="img038.jpg"/>
          <p:cNvPicPr>
            <a:picLocks noGrp="1" noChangeAspect="1"/>
          </p:cNvPicPr>
          <p:nvPr>
            <p:ph idx="1"/>
          </p:nvPr>
        </p:nvPicPr>
        <p:blipFill>
          <a:blip r:embed="rId2"/>
          <a:stretch>
            <a:fillRect/>
          </a:stretch>
        </p:blipFill>
        <p:spPr>
          <a:xfrm>
            <a:off x="4435548" y="571480"/>
            <a:ext cx="4568640" cy="615641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0" y="274638"/>
            <a:ext cx="4114800" cy="6369072"/>
          </a:xfrm>
        </p:spPr>
        <p:txBody>
          <a:bodyPr>
            <a:normAutofit/>
          </a:bodyPr>
          <a:lstStyle/>
          <a:p>
            <a:pPr algn="l"/>
            <a:r>
              <a:rPr lang="ru-RU" sz="2000" i="1" dirty="0" smtClean="0">
                <a:solidFill>
                  <a:schemeClr val="bg2">
                    <a:lumMod val="75000"/>
                  </a:schemeClr>
                </a:solidFill>
              </a:rPr>
              <a:t>"Л</a:t>
            </a:r>
            <a:r>
              <a:rPr lang="en-US" sz="2000" i="1" dirty="0" err="1" smtClean="0">
                <a:solidFill>
                  <a:schemeClr val="bg2">
                    <a:lumMod val="75000"/>
                  </a:schemeClr>
                </a:solidFill>
              </a:rPr>
              <a:t>i</a:t>
            </a:r>
            <a:r>
              <a:rPr lang="ru-RU" sz="2000" i="1" dirty="0" smtClean="0">
                <a:solidFill>
                  <a:schemeClr val="bg2">
                    <a:lumMod val="75000"/>
                  </a:schemeClr>
                </a:solidFill>
              </a:rPr>
              <a:t>сова </a:t>
            </a:r>
            <a:r>
              <a:rPr lang="ru-RU" sz="2000" i="1" dirty="0" err="1" smtClean="0">
                <a:solidFill>
                  <a:schemeClr val="bg2">
                    <a:lumMod val="75000"/>
                  </a:schemeClr>
                </a:solidFill>
              </a:rPr>
              <a:t>п</a:t>
            </a:r>
            <a:r>
              <a:rPr lang="en-US" sz="2000" i="1" dirty="0" err="1" smtClean="0">
                <a:solidFill>
                  <a:schemeClr val="bg2">
                    <a:lumMod val="75000"/>
                  </a:schemeClr>
                </a:solidFill>
              </a:rPr>
              <a:t>i</a:t>
            </a:r>
            <a:r>
              <a:rPr lang="ru-RU" sz="2000" i="1" dirty="0" err="1" smtClean="0">
                <a:solidFill>
                  <a:schemeClr val="bg2">
                    <a:lumMod val="75000"/>
                  </a:schemeClr>
                </a:solidFill>
              </a:rPr>
              <a:t>сня</a:t>
            </a:r>
            <a:r>
              <a:rPr lang="ru-RU" sz="2000" i="1" dirty="0" smtClean="0">
                <a:solidFill>
                  <a:schemeClr val="bg2">
                    <a:lumMod val="75000"/>
                  </a:schemeClr>
                </a:solidFill>
              </a:rPr>
              <a:t>" Лес</a:t>
            </a:r>
            <a:r>
              <a:rPr lang="en-US" sz="2000" i="1" dirty="0" err="1" smtClean="0">
                <a:solidFill>
                  <a:schemeClr val="bg2">
                    <a:lumMod val="75000"/>
                  </a:schemeClr>
                </a:solidFill>
              </a:rPr>
              <a:t>i</a:t>
            </a:r>
            <a:r>
              <a:rPr lang="en-US" sz="2000" i="1" dirty="0" smtClean="0">
                <a:solidFill>
                  <a:schemeClr val="bg2">
                    <a:lumMod val="75000"/>
                  </a:schemeClr>
                </a:solidFill>
              </a:rPr>
              <a:t> </a:t>
            </a:r>
            <a:r>
              <a:rPr lang="ru-RU" sz="2000" i="1" dirty="0" err="1" smtClean="0">
                <a:solidFill>
                  <a:schemeClr val="bg2">
                    <a:lumMod val="75000"/>
                  </a:schemeClr>
                </a:solidFill>
              </a:rPr>
              <a:t>Українки</a:t>
            </a:r>
            <a:r>
              <a:rPr lang="ru-RU" sz="2000" i="1" dirty="0" smtClean="0">
                <a:solidFill>
                  <a:schemeClr val="bg2">
                    <a:lumMod val="75000"/>
                  </a:schemeClr>
                </a:solidFill>
              </a:rPr>
              <a:t> </a:t>
            </a:r>
            <a:r>
              <a:rPr lang="ru-RU" sz="2000" i="1" dirty="0" err="1" smtClean="0">
                <a:solidFill>
                  <a:schemeClr val="bg2">
                    <a:lumMod val="75000"/>
                  </a:schemeClr>
                </a:solidFill>
              </a:rPr>
              <a:t>чарує</a:t>
            </a:r>
            <a:r>
              <a:rPr lang="ru-RU" sz="2000" i="1" dirty="0" smtClean="0">
                <a:solidFill>
                  <a:schemeClr val="bg2">
                    <a:lumMod val="75000"/>
                  </a:schemeClr>
                </a:solidFill>
              </a:rPr>
              <a:t> красою </a:t>
            </a:r>
            <a:r>
              <a:rPr lang="ru-RU" sz="2000" i="1" dirty="0" err="1" smtClean="0">
                <a:solidFill>
                  <a:schemeClr val="bg2">
                    <a:lumMod val="75000"/>
                  </a:schemeClr>
                </a:solidFill>
              </a:rPr>
              <a:t>почутт</a:t>
            </a:r>
            <a:r>
              <a:rPr lang="en-US" sz="2000" i="1" dirty="0" err="1" smtClean="0">
                <a:solidFill>
                  <a:schemeClr val="bg2">
                    <a:lumMod val="75000"/>
                  </a:schemeClr>
                </a:solidFill>
              </a:rPr>
              <a:t>i</a:t>
            </a:r>
            <a:r>
              <a:rPr lang="ru-RU" sz="2000" i="1" dirty="0" smtClean="0">
                <a:solidFill>
                  <a:schemeClr val="bg2">
                    <a:lumMod val="75000"/>
                  </a:schemeClr>
                </a:solidFill>
              </a:rPr>
              <a:t>в, великою силою </a:t>
            </a:r>
            <a:r>
              <a:rPr lang="uk-UA" sz="2000" i="1" dirty="0" err="1" smtClean="0">
                <a:solidFill>
                  <a:schemeClr val="bg2">
                    <a:lumMod val="75000"/>
                  </a:schemeClr>
                </a:solidFill>
              </a:rPr>
              <a:t>й</a:t>
            </a:r>
            <a:r>
              <a:rPr lang="en-US" sz="2000" i="1" dirty="0" smtClean="0">
                <a:solidFill>
                  <a:schemeClr val="bg2">
                    <a:lumMod val="75000"/>
                  </a:schemeClr>
                </a:solidFill>
              </a:rPr>
              <a:t/>
            </a:r>
            <a:br>
              <a:rPr lang="en-US" sz="2000" i="1" dirty="0" smtClean="0">
                <a:solidFill>
                  <a:schemeClr val="bg2">
                    <a:lumMod val="75000"/>
                  </a:schemeClr>
                </a:solidFill>
              </a:rPr>
            </a:br>
            <a:r>
              <a:rPr lang="ru-RU" sz="2000" i="1" dirty="0" err="1" smtClean="0">
                <a:solidFill>
                  <a:schemeClr val="bg2">
                    <a:lumMod val="75000"/>
                  </a:schemeClr>
                </a:solidFill>
              </a:rPr>
              <a:t>глибиною</a:t>
            </a:r>
            <a:r>
              <a:rPr lang="ru-RU" sz="2000" i="1" dirty="0" smtClean="0">
                <a:solidFill>
                  <a:schemeClr val="bg2">
                    <a:lumMod val="75000"/>
                  </a:schemeClr>
                </a:solidFill>
              </a:rPr>
              <a:t> </a:t>
            </a:r>
            <a:r>
              <a:rPr lang="ru-RU" sz="2000" i="1" dirty="0" err="1" smtClean="0">
                <a:solidFill>
                  <a:schemeClr val="bg2">
                    <a:lumMod val="75000"/>
                  </a:schemeClr>
                </a:solidFill>
              </a:rPr>
              <a:t>розкритих</a:t>
            </a:r>
            <a:r>
              <a:rPr lang="ru-RU" sz="2000" i="1" dirty="0" smtClean="0">
                <a:solidFill>
                  <a:schemeClr val="bg2">
                    <a:lumMod val="75000"/>
                  </a:schemeClr>
                </a:solidFill>
              </a:rPr>
              <a:t> у </a:t>
            </a:r>
            <a:r>
              <a:rPr lang="ru-RU" sz="2000" i="1" dirty="0" err="1" smtClean="0">
                <a:solidFill>
                  <a:schemeClr val="bg2">
                    <a:lumMod val="75000"/>
                  </a:schemeClr>
                </a:solidFill>
              </a:rPr>
              <a:t>н</a:t>
            </a:r>
            <a:r>
              <a:rPr lang="en-US" sz="2000" i="1" dirty="0" err="1" smtClean="0">
                <a:solidFill>
                  <a:schemeClr val="bg2">
                    <a:lumMod val="75000"/>
                  </a:schemeClr>
                </a:solidFill>
              </a:rPr>
              <a:t>i</a:t>
            </a:r>
            <a:r>
              <a:rPr lang="ru-RU" sz="2000" i="1" dirty="0" err="1" smtClean="0">
                <a:solidFill>
                  <a:schemeClr val="bg2">
                    <a:lumMod val="75000"/>
                  </a:schemeClr>
                </a:solidFill>
              </a:rPr>
              <a:t>й</a:t>
            </a:r>
            <a:r>
              <a:rPr lang="ru-RU" sz="2000" i="1" dirty="0" smtClean="0">
                <a:solidFill>
                  <a:schemeClr val="bg2">
                    <a:lumMod val="75000"/>
                  </a:schemeClr>
                </a:solidFill>
              </a:rPr>
              <a:t> </a:t>
            </a:r>
            <a:r>
              <a:rPr lang="ru-RU" sz="2000" i="1" dirty="0" err="1" smtClean="0">
                <a:solidFill>
                  <a:schemeClr val="bg2">
                    <a:lumMod val="75000"/>
                  </a:schemeClr>
                </a:solidFill>
              </a:rPr>
              <a:t>волелюбних</a:t>
            </a:r>
            <a:r>
              <a:rPr lang="ru-RU" sz="2000" i="1" dirty="0" smtClean="0">
                <a:solidFill>
                  <a:schemeClr val="bg2">
                    <a:lumMod val="75000"/>
                  </a:schemeClr>
                </a:solidFill>
              </a:rPr>
              <a:t> </a:t>
            </a:r>
            <a:r>
              <a:rPr lang="en-US" sz="2000" i="1" dirty="0" err="1" smtClean="0">
                <a:solidFill>
                  <a:schemeClr val="bg2">
                    <a:lumMod val="75000"/>
                  </a:schemeClr>
                </a:solidFill>
              </a:rPr>
              <a:t>i</a:t>
            </a:r>
            <a:r>
              <a:rPr lang="ru-RU" sz="2000" i="1" dirty="0" err="1" smtClean="0">
                <a:solidFill>
                  <a:schemeClr val="bg2">
                    <a:lumMod val="75000"/>
                  </a:schemeClr>
                </a:solidFill>
              </a:rPr>
              <a:t>дей</a:t>
            </a:r>
            <a:r>
              <a:rPr lang="ru-RU" sz="2000" i="1" dirty="0" smtClean="0">
                <a:solidFill>
                  <a:schemeClr val="bg2">
                    <a:lumMod val="75000"/>
                  </a:schemeClr>
                </a:solidFill>
              </a:rPr>
              <a:t>, </a:t>
            </a:r>
            <a:r>
              <a:rPr lang="ru-RU" sz="2000" i="1" dirty="0" err="1" smtClean="0">
                <a:solidFill>
                  <a:schemeClr val="bg2">
                    <a:lumMod val="75000"/>
                  </a:schemeClr>
                </a:solidFill>
              </a:rPr>
              <a:t>поетичн</a:t>
            </a:r>
            <a:r>
              <a:rPr lang="en-US" sz="2000" i="1" dirty="0" err="1" smtClean="0">
                <a:solidFill>
                  <a:schemeClr val="bg2">
                    <a:lumMod val="75000"/>
                  </a:schemeClr>
                </a:solidFill>
              </a:rPr>
              <a:t>i</a:t>
            </a:r>
            <a:r>
              <a:rPr lang="ru-RU" sz="2000" i="1" dirty="0" err="1" smtClean="0">
                <a:solidFill>
                  <a:schemeClr val="bg2">
                    <a:lumMod val="75000"/>
                  </a:schemeClr>
                </a:solidFill>
              </a:rPr>
              <a:t>стю</a:t>
            </a:r>
            <a:r>
              <a:rPr lang="ru-RU" sz="2000" i="1" dirty="0" smtClean="0">
                <a:solidFill>
                  <a:schemeClr val="bg2">
                    <a:lumMod val="75000"/>
                  </a:schemeClr>
                </a:solidFill>
              </a:rPr>
              <a:t> образ</a:t>
            </a:r>
            <a:r>
              <a:rPr lang="en-US" sz="2000" i="1" dirty="0" err="1" smtClean="0">
                <a:solidFill>
                  <a:schemeClr val="bg2">
                    <a:lumMod val="75000"/>
                  </a:schemeClr>
                </a:solidFill>
              </a:rPr>
              <a:t>i</a:t>
            </a:r>
            <a:r>
              <a:rPr lang="ru-RU" sz="2000" i="1" dirty="0" smtClean="0">
                <a:solidFill>
                  <a:schemeClr val="bg2">
                    <a:lumMod val="75000"/>
                  </a:schemeClr>
                </a:solidFill>
              </a:rPr>
              <a:t>в. Цей </a:t>
            </a:r>
            <a:r>
              <a:rPr lang="ru-RU" sz="2000" i="1" dirty="0" err="1" smtClean="0">
                <a:solidFill>
                  <a:schemeClr val="bg2">
                    <a:lumMod val="75000"/>
                  </a:schemeClr>
                </a:solidFill>
              </a:rPr>
              <a:t>тв</a:t>
            </a:r>
            <a:r>
              <a:rPr lang="en-US" sz="2000" i="1" dirty="0" err="1" smtClean="0">
                <a:solidFill>
                  <a:schemeClr val="bg2">
                    <a:lumMod val="75000"/>
                  </a:schemeClr>
                </a:solidFill>
              </a:rPr>
              <a:t>i</a:t>
            </a:r>
            <a:r>
              <a:rPr lang="ru-RU" sz="2000" i="1" dirty="0" err="1" smtClean="0">
                <a:solidFill>
                  <a:schemeClr val="bg2">
                    <a:lumMod val="75000"/>
                  </a:schemeClr>
                </a:solidFill>
              </a:rPr>
              <a:t>р</a:t>
            </a:r>
            <a:r>
              <a:rPr lang="ru-RU" sz="2000" i="1" dirty="0" smtClean="0">
                <a:solidFill>
                  <a:schemeClr val="bg2">
                    <a:lumMod val="75000"/>
                  </a:schemeClr>
                </a:solidFill>
              </a:rPr>
              <a:t/>
            </a:r>
            <a:br>
              <a:rPr lang="ru-RU" sz="2000" i="1" dirty="0" smtClean="0">
                <a:solidFill>
                  <a:schemeClr val="bg2">
                    <a:lumMod val="75000"/>
                  </a:schemeClr>
                </a:solidFill>
              </a:rPr>
            </a:br>
            <a:r>
              <a:rPr lang="ru-RU" sz="2000" i="1" dirty="0" err="1" smtClean="0">
                <a:solidFill>
                  <a:schemeClr val="bg2">
                    <a:lumMod val="75000"/>
                  </a:schemeClr>
                </a:solidFill>
              </a:rPr>
              <a:t>справд</a:t>
            </a:r>
            <a:r>
              <a:rPr lang="en-US" sz="2000" i="1" dirty="0" err="1" smtClean="0">
                <a:solidFill>
                  <a:schemeClr val="bg2">
                    <a:lumMod val="75000"/>
                  </a:schemeClr>
                </a:solidFill>
              </a:rPr>
              <a:t>i</a:t>
            </a:r>
            <a:r>
              <a:rPr lang="en-US" sz="2000" i="1" dirty="0" smtClean="0">
                <a:solidFill>
                  <a:schemeClr val="bg2">
                    <a:lumMod val="75000"/>
                  </a:schemeClr>
                </a:solidFill>
              </a:rPr>
              <a:t> </a:t>
            </a:r>
            <a:r>
              <a:rPr lang="ru-RU" sz="2000" i="1" dirty="0" err="1" smtClean="0">
                <a:solidFill>
                  <a:schemeClr val="bg2">
                    <a:lumMod val="75000"/>
                  </a:schemeClr>
                </a:solidFill>
              </a:rPr>
              <a:t>народний</a:t>
            </a:r>
            <a:r>
              <a:rPr lang="ru-RU" sz="2000" i="1" dirty="0" smtClean="0">
                <a:solidFill>
                  <a:schemeClr val="bg2">
                    <a:lumMod val="75000"/>
                  </a:schemeClr>
                </a:solidFill>
              </a:rPr>
              <a:t>. В</a:t>
            </a:r>
            <a:r>
              <a:rPr lang="en-US" sz="2000" i="1" dirty="0" err="1" smtClean="0">
                <a:solidFill>
                  <a:schemeClr val="bg2">
                    <a:lumMod val="75000"/>
                  </a:schemeClr>
                </a:solidFill>
              </a:rPr>
              <a:t>i</a:t>
            </a:r>
            <a:r>
              <a:rPr lang="ru-RU" sz="2000" i="1" dirty="0" err="1" smtClean="0">
                <a:solidFill>
                  <a:schemeClr val="bg2">
                    <a:lumMod val="75000"/>
                  </a:schemeClr>
                </a:solidFill>
              </a:rPr>
              <a:t>н</a:t>
            </a:r>
            <a:r>
              <a:rPr lang="ru-RU" sz="2000" i="1" dirty="0" smtClean="0">
                <a:solidFill>
                  <a:schemeClr val="bg2">
                    <a:lumMod val="75000"/>
                  </a:schemeClr>
                </a:solidFill>
              </a:rPr>
              <a:t> </a:t>
            </a:r>
            <a:r>
              <a:rPr lang="ru-RU" sz="2000" i="1" dirty="0" err="1" smtClean="0">
                <a:solidFill>
                  <a:schemeClr val="bg2">
                    <a:lumMod val="75000"/>
                  </a:schemeClr>
                </a:solidFill>
              </a:rPr>
              <a:t>народний</a:t>
            </a:r>
            <a:r>
              <a:rPr lang="ru-RU" sz="2000" i="1" dirty="0" smtClean="0">
                <a:solidFill>
                  <a:schemeClr val="bg2">
                    <a:lumMod val="75000"/>
                  </a:schemeClr>
                </a:solidFill>
              </a:rPr>
              <a:t> </a:t>
            </a:r>
            <a:r>
              <a:rPr lang="ru-RU" sz="2000" i="1" dirty="0" err="1" smtClean="0">
                <a:solidFill>
                  <a:schemeClr val="bg2">
                    <a:lumMod val="75000"/>
                  </a:schemeClr>
                </a:solidFill>
              </a:rPr>
              <a:t>своїми</a:t>
            </a:r>
            <a:r>
              <a:rPr lang="ru-RU" sz="2000" i="1" dirty="0" smtClean="0">
                <a:solidFill>
                  <a:schemeClr val="bg2">
                    <a:lumMod val="75000"/>
                  </a:schemeClr>
                </a:solidFill>
              </a:rPr>
              <a:t> образами, </a:t>
            </a:r>
            <a:r>
              <a:rPr lang="ru-RU" sz="2000" i="1" dirty="0" err="1" smtClean="0">
                <a:solidFill>
                  <a:schemeClr val="bg2">
                    <a:lumMod val="75000"/>
                  </a:schemeClr>
                </a:solidFill>
              </a:rPr>
              <a:t>узятими</a:t>
            </a:r>
            <a:r>
              <a:rPr lang="ru-RU" sz="2000" i="1" dirty="0" smtClean="0">
                <a:solidFill>
                  <a:schemeClr val="bg2">
                    <a:lumMod val="75000"/>
                  </a:schemeClr>
                </a:solidFill>
              </a:rPr>
              <a:t> </a:t>
            </a:r>
            <a:r>
              <a:rPr lang="ru-RU" sz="2000" i="1" dirty="0" err="1" smtClean="0">
                <a:solidFill>
                  <a:schemeClr val="bg2">
                    <a:lumMod val="75000"/>
                  </a:schemeClr>
                </a:solidFill>
              </a:rPr>
              <a:t>з</a:t>
            </a:r>
            <a:r>
              <a:rPr lang="ru-RU" sz="2000" i="1" dirty="0" smtClean="0">
                <a:solidFill>
                  <a:schemeClr val="bg2">
                    <a:lumMod val="75000"/>
                  </a:schemeClr>
                </a:solidFill>
              </a:rPr>
              <a:t> фольклору </a:t>
            </a:r>
            <a:r>
              <a:rPr lang="uk-UA" sz="2000" i="1" dirty="0" err="1" smtClean="0">
                <a:solidFill>
                  <a:schemeClr val="bg2">
                    <a:lumMod val="75000"/>
                  </a:schemeClr>
                </a:solidFill>
              </a:rPr>
              <a:t>й</a:t>
            </a:r>
            <a:r>
              <a:rPr lang="en-US" sz="2000" i="1" dirty="0" smtClean="0">
                <a:solidFill>
                  <a:schemeClr val="bg2">
                    <a:lumMod val="75000"/>
                  </a:schemeClr>
                </a:solidFill>
              </a:rPr>
              <a:t/>
            </a:r>
            <a:br>
              <a:rPr lang="en-US" sz="2000" i="1" dirty="0" smtClean="0">
                <a:solidFill>
                  <a:schemeClr val="bg2">
                    <a:lumMod val="75000"/>
                  </a:schemeClr>
                </a:solidFill>
              </a:rPr>
            </a:br>
            <a:r>
              <a:rPr lang="ru-RU" sz="2000" i="1" dirty="0" err="1" smtClean="0">
                <a:solidFill>
                  <a:schemeClr val="bg2">
                    <a:lumMod val="75000"/>
                  </a:schemeClr>
                </a:solidFill>
              </a:rPr>
              <a:t>змальованими</a:t>
            </a:r>
            <a:r>
              <a:rPr lang="ru-RU" sz="2000" i="1" dirty="0" smtClean="0">
                <a:solidFill>
                  <a:schemeClr val="bg2">
                    <a:lumMod val="75000"/>
                  </a:schemeClr>
                </a:solidFill>
              </a:rPr>
              <a:t> </a:t>
            </a:r>
            <a:r>
              <a:rPr lang="ru-RU" sz="2000" i="1" dirty="0" smtClean="0">
                <a:solidFill>
                  <a:schemeClr val="bg2">
                    <a:lumMod val="75000"/>
                  </a:schemeClr>
                </a:solidFill>
              </a:rPr>
              <a:t>в </a:t>
            </a:r>
            <a:r>
              <a:rPr lang="ru-RU" sz="2000" i="1" dirty="0" err="1" smtClean="0">
                <a:solidFill>
                  <a:schemeClr val="bg2">
                    <a:lumMod val="75000"/>
                  </a:schemeClr>
                </a:solidFill>
              </a:rPr>
              <a:t>повн</a:t>
            </a:r>
            <a:r>
              <a:rPr lang="en-US" sz="2000" i="1" dirty="0" err="1" smtClean="0">
                <a:solidFill>
                  <a:schemeClr val="bg2">
                    <a:lumMod val="75000"/>
                  </a:schemeClr>
                </a:solidFill>
              </a:rPr>
              <a:t>i</a:t>
            </a:r>
            <a:r>
              <a:rPr lang="ru-RU" sz="2000" i="1" dirty="0" err="1" smtClean="0">
                <a:solidFill>
                  <a:schemeClr val="bg2">
                    <a:lumMod val="75000"/>
                  </a:schemeClr>
                </a:solidFill>
              </a:rPr>
              <a:t>й</a:t>
            </a:r>
            <a:r>
              <a:rPr lang="ru-RU" sz="2000" i="1" dirty="0" smtClean="0">
                <a:solidFill>
                  <a:schemeClr val="bg2">
                    <a:lumMod val="75000"/>
                  </a:schemeClr>
                </a:solidFill>
              </a:rPr>
              <a:t> в</a:t>
            </a:r>
            <a:r>
              <a:rPr lang="en-US" sz="2000" i="1" dirty="0" err="1" smtClean="0">
                <a:solidFill>
                  <a:schemeClr val="bg2">
                    <a:lumMod val="75000"/>
                  </a:schemeClr>
                </a:solidFill>
              </a:rPr>
              <a:t>i</a:t>
            </a:r>
            <a:r>
              <a:rPr lang="ru-RU" sz="2000" i="1" dirty="0" err="1" smtClean="0">
                <a:solidFill>
                  <a:schemeClr val="bg2">
                    <a:lumMod val="75000"/>
                  </a:schemeClr>
                </a:solidFill>
              </a:rPr>
              <a:t>дпов</a:t>
            </a:r>
            <a:r>
              <a:rPr lang="en-US" sz="2000" i="1" dirty="0" err="1" smtClean="0">
                <a:solidFill>
                  <a:schemeClr val="bg2">
                    <a:lumMod val="75000"/>
                  </a:schemeClr>
                </a:solidFill>
              </a:rPr>
              <a:t>i</a:t>
            </a:r>
            <a:r>
              <a:rPr lang="ru-RU" sz="2000" i="1" dirty="0" err="1" smtClean="0">
                <a:solidFill>
                  <a:schemeClr val="bg2">
                    <a:lumMod val="75000"/>
                  </a:schemeClr>
                </a:solidFill>
              </a:rPr>
              <a:t>дност</a:t>
            </a:r>
            <a:r>
              <a:rPr lang="en-US" sz="2000" i="1" dirty="0" err="1" smtClean="0">
                <a:solidFill>
                  <a:schemeClr val="bg2">
                    <a:lumMod val="75000"/>
                  </a:schemeClr>
                </a:solidFill>
              </a:rPr>
              <a:t>i</a:t>
            </a:r>
            <a:r>
              <a:rPr lang="en-US" sz="2000" i="1" dirty="0" smtClean="0">
                <a:solidFill>
                  <a:schemeClr val="bg2">
                    <a:lumMod val="75000"/>
                  </a:schemeClr>
                </a:solidFill>
              </a:rPr>
              <a:t> </a:t>
            </a:r>
            <a:r>
              <a:rPr lang="ru-RU" sz="2000" i="1" dirty="0" err="1" smtClean="0">
                <a:solidFill>
                  <a:schemeClr val="bg2">
                    <a:lumMod val="75000"/>
                  </a:schemeClr>
                </a:solidFill>
              </a:rPr>
              <a:t>з</a:t>
            </a:r>
            <a:r>
              <a:rPr lang="ru-RU" sz="2000" i="1" dirty="0" smtClean="0">
                <a:solidFill>
                  <a:schemeClr val="bg2">
                    <a:lumMod val="75000"/>
                  </a:schemeClr>
                </a:solidFill>
              </a:rPr>
              <a:t> </a:t>
            </a:r>
            <a:r>
              <a:rPr lang="ru-RU" sz="2000" i="1" dirty="0" err="1" smtClean="0">
                <a:solidFill>
                  <a:schemeClr val="bg2">
                    <a:lumMod val="75000"/>
                  </a:schemeClr>
                </a:solidFill>
              </a:rPr>
              <a:t>уявою</a:t>
            </a:r>
            <a:r>
              <a:rPr lang="ru-RU" sz="2000" i="1" dirty="0" smtClean="0">
                <a:solidFill>
                  <a:schemeClr val="bg2">
                    <a:lumMod val="75000"/>
                  </a:schemeClr>
                </a:solidFill>
              </a:rPr>
              <a:t> народу про </a:t>
            </a:r>
            <a:r>
              <a:rPr lang="ru-RU" sz="2000" i="1" dirty="0" err="1" smtClean="0">
                <a:solidFill>
                  <a:schemeClr val="bg2">
                    <a:lumMod val="75000"/>
                  </a:schemeClr>
                </a:solidFill>
              </a:rPr>
              <a:t>життя</a:t>
            </a:r>
            <a:r>
              <a:rPr lang="ru-RU" sz="2000" i="1" dirty="0" smtClean="0">
                <a:solidFill>
                  <a:schemeClr val="bg2">
                    <a:lumMod val="75000"/>
                  </a:schemeClr>
                </a:solidFill>
              </a:rPr>
              <a:t> </a:t>
            </a:r>
            <a:r>
              <a:rPr lang="uk-UA" sz="2000" i="1" dirty="0" err="1" smtClean="0">
                <a:solidFill>
                  <a:schemeClr val="bg2">
                    <a:lumMod val="75000"/>
                  </a:schemeClr>
                </a:solidFill>
              </a:rPr>
              <a:t>й</a:t>
            </a:r>
            <a:r>
              <a:rPr lang="en-US" sz="2000" i="1" dirty="0" smtClean="0">
                <a:solidFill>
                  <a:schemeClr val="bg2">
                    <a:lumMod val="75000"/>
                  </a:schemeClr>
                </a:solidFill>
              </a:rPr>
              <a:t> </a:t>
            </a:r>
            <a:r>
              <a:rPr lang="ru-RU" sz="2000" i="1" dirty="0" smtClean="0">
                <a:solidFill>
                  <a:schemeClr val="bg2">
                    <a:lumMod val="75000"/>
                  </a:schemeClr>
                </a:solidFill>
              </a:rPr>
              <a:t>про</a:t>
            </a:r>
            <a:br>
              <a:rPr lang="ru-RU" sz="2000" i="1" dirty="0" smtClean="0">
                <a:solidFill>
                  <a:schemeClr val="bg2">
                    <a:lumMod val="75000"/>
                  </a:schemeClr>
                </a:solidFill>
              </a:rPr>
            </a:br>
            <a:r>
              <a:rPr lang="ru-RU" sz="2000" i="1" dirty="0" err="1" smtClean="0">
                <a:solidFill>
                  <a:schemeClr val="bg2">
                    <a:lumMod val="75000"/>
                  </a:schemeClr>
                </a:solidFill>
              </a:rPr>
              <a:t>навколишн</a:t>
            </a:r>
            <a:r>
              <a:rPr lang="en-US" sz="2000" i="1" dirty="0" err="1" smtClean="0">
                <a:solidFill>
                  <a:schemeClr val="bg2">
                    <a:lumMod val="75000"/>
                  </a:schemeClr>
                </a:solidFill>
              </a:rPr>
              <a:t>i</a:t>
            </a:r>
            <a:r>
              <a:rPr lang="ru-RU" sz="2000" i="1" dirty="0" err="1" smtClean="0">
                <a:solidFill>
                  <a:schemeClr val="bg2">
                    <a:lumMod val="75000"/>
                  </a:schemeClr>
                </a:solidFill>
              </a:rPr>
              <a:t>й</a:t>
            </a:r>
            <a:r>
              <a:rPr lang="ru-RU" sz="2000" i="1" dirty="0" smtClean="0">
                <a:solidFill>
                  <a:schemeClr val="bg2">
                    <a:lumMod val="75000"/>
                  </a:schemeClr>
                </a:solidFill>
              </a:rPr>
              <a:t> </a:t>
            </a:r>
            <a:r>
              <a:rPr lang="ru-RU" sz="2000" i="1" dirty="0" err="1" smtClean="0">
                <a:solidFill>
                  <a:schemeClr val="bg2">
                    <a:lumMod val="75000"/>
                  </a:schemeClr>
                </a:solidFill>
              </a:rPr>
              <a:t>св</a:t>
            </a:r>
            <a:r>
              <a:rPr lang="en-US" sz="2000" i="1" dirty="0" err="1" smtClean="0">
                <a:solidFill>
                  <a:schemeClr val="bg2">
                    <a:lumMod val="75000"/>
                  </a:schemeClr>
                </a:solidFill>
              </a:rPr>
              <a:t>i</a:t>
            </a:r>
            <a:r>
              <a:rPr lang="ru-RU" sz="2000" i="1" dirty="0" smtClean="0">
                <a:solidFill>
                  <a:schemeClr val="bg2">
                    <a:lumMod val="75000"/>
                  </a:schemeClr>
                </a:solidFill>
              </a:rPr>
              <a:t>т. Як </a:t>
            </a:r>
            <a:r>
              <a:rPr lang="ru-RU" sz="2000" i="1" dirty="0" err="1" smtClean="0">
                <a:solidFill>
                  <a:schemeClr val="bg2">
                    <a:lumMod val="75000"/>
                  </a:schemeClr>
                </a:solidFill>
              </a:rPr>
              <a:t>будь-який</a:t>
            </a:r>
            <a:r>
              <a:rPr lang="ru-RU" sz="2000" i="1" dirty="0" smtClean="0">
                <a:solidFill>
                  <a:schemeClr val="bg2">
                    <a:lumMod val="75000"/>
                  </a:schemeClr>
                </a:solidFill>
              </a:rPr>
              <a:t> </a:t>
            </a:r>
            <a:r>
              <a:rPr lang="ru-RU" sz="2000" i="1" dirty="0" err="1" smtClean="0">
                <a:solidFill>
                  <a:schemeClr val="bg2">
                    <a:lumMod val="75000"/>
                  </a:schemeClr>
                </a:solidFill>
              </a:rPr>
              <a:t>справд</a:t>
            </a:r>
            <a:r>
              <a:rPr lang="en-US" sz="2000" i="1" dirty="0" err="1" smtClean="0">
                <a:solidFill>
                  <a:schemeClr val="bg2">
                    <a:lumMod val="75000"/>
                  </a:schemeClr>
                </a:solidFill>
              </a:rPr>
              <a:t>i</a:t>
            </a:r>
            <a:r>
              <a:rPr lang="en-US" sz="2000" i="1" dirty="0" smtClean="0">
                <a:solidFill>
                  <a:schemeClr val="bg2">
                    <a:lumMod val="75000"/>
                  </a:schemeClr>
                </a:solidFill>
              </a:rPr>
              <a:t> </a:t>
            </a:r>
            <a:r>
              <a:rPr lang="ru-RU" sz="2000" i="1" dirty="0" err="1" smtClean="0">
                <a:solidFill>
                  <a:schemeClr val="bg2">
                    <a:lumMod val="75000"/>
                  </a:schemeClr>
                </a:solidFill>
              </a:rPr>
              <a:t>народний</a:t>
            </a:r>
            <a:r>
              <a:rPr lang="ru-RU" sz="2000" i="1" dirty="0" smtClean="0">
                <a:solidFill>
                  <a:schemeClr val="bg2">
                    <a:lumMod val="75000"/>
                  </a:schemeClr>
                </a:solidFill>
              </a:rPr>
              <a:t> </a:t>
            </a:r>
            <a:r>
              <a:rPr lang="ru-RU" sz="2000" i="1" dirty="0" err="1" smtClean="0">
                <a:solidFill>
                  <a:schemeClr val="bg2">
                    <a:lumMod val="75000"/>
                  </a:schemeClr>
                </a:solidFill>
              </a:rPr>
              <a:t>тв</a:t>
            </a:r>
            <a:r>
              <a:rPr lang="en-US" sz="2000" i="1" dirty="0" err="1" smtClean="0">
                <a:solidFill>
                  <a:schemeClr val="bg2">
                    <a:lumMod val="75000"/>
                  </a:schemeClr>
                </a:solidFill>
              </a:rPr>
              <a:t>i</a:t>
            </a:r>
            <a:r>
              <a:rPr lang="ru-RU" sz="2000" i="1" dirty="0" err="1" smtClean="0">
                <a:solidFill>
                  <a:schemeClr val="bg2">
                    <a:lumMod val="75000"/>
                  </a:schemeClr>
                </a:solidFill>
              </a:rPr>
              <a:t>р</a:t>
            </a:r>
            <a:r>
              <a:rPr lang="ru-RU" sz="2000" i="1" dirty="0" smtClean="0">
                <a:solidFill>
                  <a:schemeClr val="bg2">
                    <a:lumMod val="75000"/>
                  </a:schemeClr>
                </a:solidFill>
              </a:rPr>
              <a:t>, "Л</a:t>
            </a:r>
            <a:r>
              <a:rPr lang="en-US" sz="2000" i="1" dirty="0" err="1" smtClean="0">
                <a:solidFill>
                  <a:schemeClr val="bg2">
                    <a:lumMod val="75000"/>
                  </a:schemeClr>
                </a:solidFill>
              </a:rPr>
              <a:t>i</a:t>
            </a:r>
            <a:r>
              <a:rPr lang="ru-RU" sz="2000" i="1" dirty="0" smtClean="0">
                <a:solidFill>
                  <a:schemeClr val="bg2">
                    <a:lumMod val="75000"/>
                  </a:schemeClr>
                </a:solidFill>
              </a:rPr>
              <a:t>сова </a:t>
            </a:r>
            <a:r>
              <a:rPr lang="ru-RU" sz="2000" i="1" dirty="0" err="1" smtClean="0">
                <a:solidFill>
                  <a:schemeClr val="bg2">
                    <a:lumMod val="75000"/>
                  </a:schemeClr>
                </a:solidFill>
              </a:rPr>
              <a:t>п</a:t>
            </a:r>
            <a:r>
              <a:rPr lang="en-US" sz="2000" i="1" dirty="0" err="1" smtClean="0">
                <a:solidFill>
                  <a:schemeClr val="bg2">
                    <a:lumMod val="75000"/>
                  </a:schemeClr>
                </a:solidFill>
              </a:rPr>
              <a:t>i</a:t>
            </a:r>
            <a:r>
              <a:rPr lang="ru-RU" sz="2000" i="1" dirty="0" err="1" smtClean="0">
                <a:solidFill>
                  <a:schemeClr val="bg2">
                    <a:lumMod val="75000"/>
                  </a:schemeClr>
                </a:solidFill>
              </a:rPr>
              <a:t>сня</a:t>
            </a:r>
            <a:r>
              <a:rPr lang="ru-RU" sz="2000" i="1" dirty="0" smtClean="0">
                <a:solidFill>
                  <a:schemeClr val="bg2">
                    <a:lumMod val="75000"/>
                  </a:schemeClr>
                </a:solidFill>
              </a:rPr>
              <a:t>"</a:t>
            </a:r>
            <a:br>
              <a:rPr lang="ru-RU" sz="2000" i="1" dirty="0" smtClean="0">
                <a:solidFill>
                  <a:schemeClr val="bg2">
                    <a:lumMod val="75000"/>
                  </a:schemeClr>
                </a:solidFill>
              </a:rPr>
            </a:br>
            <a:r>
              <a:rPr lang="ru-RU" sz="2000" i="1" dirty="0" err="1" smtClean="0">
                <a:solidFill>
                  <a:schemeClr val="bg2">
                    <a:lumMod val="75000"/>
                  </a:schemeClr>
                </a:solidFill>
              </a:rPr>
              <a:t>близька</a:t>
            </a:r>
            <a:r>
              <a:rPr lang="ru-RU" sz="2000" i="1" dirty="0" smtClean="0">
                <a:solidFill>
                  <a:schemeClr val="bg2">
                    <a:lumMod val="75000"/>
                  </a:schemeClr>
                </a:solidFill>
              </a:rPr>
              <a:t> </a:t>
            </a:r>
            <a:r>
              <a:rPr lang="ru-RU" sz="2000" i="1" dirty="0" err="1" smtClean="0">
                <a:solidFill>
                  <a:schemeClr val="bg2">
                    <a:lumMod val="75000"/>
                  </a:schemeClr>
                </a:solidFill>
              </a:rPr>
              <a:t>й</a:t>
            </a:r>
            <a:r>
              <a:rPr lang="ru-RU" sz="2000" i="1" dirty="0" smtClean="0">
                <a:solidFill>
                  <a:schemeClr val="bg2">
                    <a:lumMod val="75000"/>
                  </a:schemeClr>
                </a:solidFill>
              </a:rPr>
              <a:t> </a:t>
            </a:r>
            <a:r>
              <a:rPr lang="ru-RU" sz="2000" i="1" dirty="0" err="1" smtClean="0">
                <a:solidFill>
                  <a:schemeClr val="bg2">
                    <a:lumMod val="75000"/>
                  </a:schemeClr>
                </a:solidFill>
              </a:rPr>
              <a:t>зрозум</a:t>
            </a:r>
            <a:r>
              <a:rPr lang="en-US" sz="2000" i="1" dirty="0" err="1" smtClean="0">
                <a:solidFill>
                  <a:schemeClr val="bg2">
                    <a:lumMod val="75000"/>
                  </a:schemeClr>
                </a:solidFill>
              </a:rPr>
              <a:t>i</a:t>
            </a:r>
            <a:r>
              <a:rPr lang="ru-RU" sz="2000" i="1" dirty="0" err="1" smtClean="0">
                <a:solidFill>
                  <a:schemeClr val="bg2">
                    <a:lumMod val="75000"/>
                  </a:schemeClr>
                </a:solidFill>
              </a:rPr>
              <a:t>ла</a:t>
            </a:r>
            <a:r>
              <a:rPr lang="ru-RU" sz="2000" i="1" dirty="0" smtClean="0">
                <a:solidFill>
                  <a:schemeClr val="bg2">
                    <a:lumMod val="75000"/>
                  </a:schemeClr>
                </a:solidFill>
              </a:rPr>
              <a:t> </a:t>
            </a:r>
            <a:r>
              <a:rPr lang="ru-RU" sz="2000" i="1" dirty="0" err="1" smtClean="0">
                <a:solidFill>
                  <a:schemeClr val="bg2">
                    <a:lumMod val="75000"/>
                  </a:schemeClr>
                </a:solidFill>
              </a:rPr>
              <a:t>вс</a:t>
            </a:r>
            <a:r>
              <a:rPr lang="en-US" sz="2000" i="1" dirty="0" err="1" smtClean="0">
                <a:solidFill>
                  <a:schemeClr val="bg2">
                    <a:lumMod val="75000"/>
                  </a:schemeClr>
                </a:solidFill>
              </a:rPr>
              <a:t>i</a:t>
            </a:r>
            <a:r>
              <a:rPr lang="ru-RU" sz="2000" i="1" dirty="0" smtClean="0">
                <a:solidFill>
                  <a:schemeClr val="bg2">
                    <a:lumMod val="75000"/>
                  </a:schemeClr>
                </a:solidFill>
              </a:rPr>
              <a:t>м народам </a:t>
            </a:r>
            <a:r>
              <a:rPr lang="ru-RU" sz="2000" i="1" dirty="0" err="1" smtClean="0">
                <a:solidFill>
                  <a:schemeClr val="bg2">
                    <a:lumMod val="75000"/>
                  </a:schemeClr>
                </a:solidFill>
              </a:rPr>
              <a:t>св</a:t>
            </a:r>
            <a:r>
              <a:rPr lang="en-US" sz="2000" i="1" dirty="0" err="1" smtClean="0">
                <a:solidFill>
                  <a:schemeClr val="bg2">
                    <a:lumMod val="75000"/>
                  </a:schemeClr>
                </a:solidFill>
              </a:rPr>
              <a:t>i</a:t>
            </a:r>
            <a:r>
              <a:rPr lang="ru-RU" sz="2000" i="1" dirty="0" smtClean="0">
                <a:solidFill>
                  <a:schemeClr val="bg2">
                    <a:lumMod val="75000"/>
                  </a:schemeClr>
                </a:solidFill>
              </a:rPr>
              <a:t>ту.</a:t>
            </a:r>
            <a:endParaRPr lang="ru-RU" sz="2000" i="1" dirty="0">
              <a:solidFill>
                <a:schemeClr val="bg2">
                  <a:lumMod val="75000"/>
                </a:schemeClr>
              </a:solidFill>
            </a:endParaRPr>
          </a:p>
        </p:txBody>
      </p:sp>
      <p:pic>
        <p:nvPicPr>
          <p:cNvPr id="4" name="Содержимое 3" descr="Копия (3) img045.jpg"/>
          <p:cNvPicPr>
            <a:picLocks noGrp="1" noChangeAspect="1"/>
          </p:cNvPicPr>
          <p:nvPr>
            <p:ph idx="1"/>
          </p:nvPr>
        </p:nvPicPr>
        <p:blipFill>
          <a:blip r:embed="rId2"/>
          <a:stretch>
            <a:fillRect/>
          </a:stretch>
        </p:blipFill>
        <p:spPr>
          <a:xfrm>
            <a:off x="214282" y="185440"/>
            <a:ext cx="4143404" cy="6493989"/>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57232"/>
            <a:ext cx="8229600" cy="1214446"/>
          </a:xfrm>
        </p:spPr>
        <p:txBody>
          <a:bodyPr>
            <a:normAutofit/>
          </a:bodyPr>
          <a:lstStyle/>
          <a:p>
            <a:pPr algn="l"/>
            <a:r>
              <a:rPr lang="uk-UA" sz="4400" i="1" dirty="0" smtClean="0">
                <a:solidFill>
                  <a:schemeClr val="bg2">
                    <a:lumMod val="75000"/>
                  </a:schemeClr>
                </a:solidFill>
              </a:rPr>
              <a:t>Презентацію підготували:</a:t>
            </a:r>
            <a:endParaRPr lang="ru-RU" sz="4400" i="1" dirty="0">
              <a:solidFill>
                <a:schemeClr val="bg2">
                  <a:lumMod val="75000"/>
                </a:schemeClr>
              </a:solidFill>
            </a:endParaRPr>
          </a:p>
        </p:txBody>
      </p:sp>
      <p:sp>
        <p:nvSpPr>
          <p:cNvPr id="3" name="Содержимое 2"/>
          <p:cNvSpPr>
            <a:spLocks noGrp="1"/>
          </p:cNvSpPr>
          <p:nvPr>
            <p:ph idx="1"/>
          </p:nvPr>
        </p:nvSpPr>
        <p:spPr>
          <a:xfrm>
            <a:off x="457200" y="2786058"/>
            <a:ext cx="8229600" cy="3523302"/>
          </a:xfrm>
        </p:spPr>
        <p:txBody>
          <a:bodyPr>
            <a:normAutofit/>
          </a:bodyPr>
          <a:lstStyle/>
          <a:p>
            <a:pPr>
              <a:buFont typeface="Arial" pitchFamily="34" charset="0"/>
              <a:buChar char="•"/>
            </a:pPr>
            <a:r>
              <a:rPr lang="uk-UA" sz="3600" b="1" i="1" dirty="0" err="1" smtClean="0">
                <a:solidFill>
                  <a:schemeClr val="bg2">
                    <a:lumMod val="50000"/>
                  </a:schemeClr>
                </a:solidFill>
              </a:rPr>
              <a:t>Усенко</a:t>
            </a:r>
            <a:r>
              <a:rPr lang="uk-UA" sz="3600" b="1" i="1" dirty="0" smtClean="0">
                <a:solidFill>
                  <a:schemeClr val="bg2">
                    <a:lumMod val="50000"/>
                  </a:schemeClr>
                </a:solidFill>
              </a:rPr>
              <a:t> Катерина</a:t>
            </a:r>
          </a:p>
          <a:p>
            <a:pPr>
              <a:buFont typeface="Arial" pitchFamily="34" charset="0"/>
              <a:buChar char="•"/>
            </a:pPr>
            <a:r>
              <a:rPr lang="uk-UA" sz="3600" b="1" i="1" dirty="0" smtClean="0">
                <a:solidFill>
                  <a:schemeClr val="bg2">
                    <a:lumMod val="50000"/>
                  </a:schemeClr>
                </a:solidFill>
              </a:rPr>
              <a:t>Нестеренко </a:t>
            </a:r>
            <a:r>
              <a:rPr lang="uk-UA" sz="3600" b="1" i="1" dirty="0" err="1" smtClean="0">
                <a:solidFill>
                  <a:schemeClr val="bg2">
                    <a:lumMod val="50000"/>
                  </a:schemeClr>
                </a:solidFill>
              </a:rPr>
              <a:t>Альона</a:t>
            </a:r>
            <a:endParaRPr lang="uk-UA" sz="3600" b="1" i="1" dirty="0" smtClean="0">
              <a:solidFill>
                <a:schemeClr val="bg2">
                  <a:lumMod val="50000"/>
                </a:schemeClr>
              </a:solidFill>
            </a:endParaRPr>
          </a:p>
          <a:p>
            <a:pPr>
              <a:buFont typeface="Arial" pitchFamily="34" charset="0"/>
              <a:buChar char="•"/>
            </a:pPr>
            <a:r>
              <a:rPr lang="uk-UA" sz="3600" b="1" i="1" dirty="0" smtClean="0">
                <a:solidFill>
                  <a:schemeClr val="bg2">
                    <a:lumMod val="50000"/>
                  </a:schemeClr>
                </a:solidFill>
              </a:rPr>
              <a:t>Сікач Євген</a:t>
            </a:r>
            <a:endParaRPr lang="ru-RU" sz="3600" b="1" i="1" dirty="0">
              <a:solidFill>
                <a:schemeClr val="bg2">
                  <a:lumMod val="5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6248" y="274638"/>
            <a:ext cx="4400552" cy="6369072"/>
          </a:xfrm>
        </p:spPr>
        <p:txBody>
          <a:bodyPr>
            <a:normAutofit/>
          </a:bodyPr>
          <a:lstStyle/>
          <a:p>
            <a:pPr algn="l"/>
            <a:r>
              <a:rPr lang="ru-RU" sz="2400" i="1" dirty="0" smtClean="0">
                <a:solidFill>
                  <a:schemeClr val="bg2">
                    <a:lumMod val="75000"/>
                  </a:schemeClr>
                </a:solidFill>
              </a:rPr>
              <a:t>Леся </a:t>
            </a:r>
            <a:r>
              <a:rPr lang="ru-RU" sz="2400" i="1" dirty="0" err="1" smtClean="0">
                <a:solidFill>
                  <a:schemeClr val="bg2">
                    <a:lumMod val="75000"/>
                  </a:schemeClr>
                </a:solidFill>
              </a:rPr>
              <a:t>Українка</a:t>
            </a:r>
            <a:r>
              <a:rPr lang="ru-RU" sz="2400" i="1" dirty="0" smtClean="0">
                <a:solidFill>
                  <a:schemeClr val="bg2">
                    <a:lumMod val="75000"/>
                  </a:schemeClr>
                </a:solidFill>
              </a:rPr>
              <a:t>, </a:t>
            </a:r>
            <a:r>
              <a:rPr lang="ru-RU" sz="2400" i="1" dirty="0" err="1" smtClean="0">
                <a:solidFill>
                  <a:schemeClr val="bg2">
                    <a:lumMod val="75000"/>
                  </a:schemeClr>
                </a:solidFill>
              </a:rPr>
              <a:t>виступивши</a:t>
            </a:r>
            <a:r>
              <a:rPr lang="ru-RU" sz="2400" i="1" dirty="0" smtClean="0">
                <a:solidFill>
                  <a:schemeClr val="bg2">
                    <a:lumMod val="75000"/>
                  </a:schemeClr>
                </a:solidFill>
              </a:rPr>
              <a:t> в л</a:t>
            </a:r>
            <a:r>
              <a:rPr lang="en-US" sz="2400" i="1" dirty="0" err="1" smtClean="0">
                <a:solidFill>
                  <a:schemeClr val="bg2">
                    <a:lumMod val="75000"/>
                  </a:schemeClr>
                </a:solidFill>
              </a:rPr>
              <a:t>i</a:t>
            </a:r>
            <a:r>
              <a:rPr lang="ru-RU" sz="2400" i="1" dirty="0" err="1" smtClean="0">
                <a:solidFill>
                  <a:schemeClr val="bg2">
                    <a:lumMod val="75000"/>
                  </a:schemeClr>
                </a:solidFill>
              </a:rPr>
              <a:t>тератур</a:t>
            </a:r>
            <a:r>
              <a:rPr lang="en-US" sz="2400" i="1" dirty="0" err="1" smtClean="0">
                <a:solidFill>
                  <a:schemeClr val="bg2">
                    <a:lumMod val="75000"/>
                  </a:schemeClr>
                </a:solidFill>
              </a:rPr>
              <a:t>i</a:t>
            </a:r>
            <a:r>
              <a:rPr lang="en-US" sz="2400" i="1" dirty="0" smtClean="0">
                <a:solidFill>
                  <a:schemeClr val="bg2">
                    <a:lumMod val="75000"/>
                  </a:schemeClr>
                </a:solidFill>
              </a:rPr>
              <a:t> </a:t>
            </a:r>
            <a:r>
              <a:rPr lang="ru-RU" sz="2400" i="1" dirty="0" err="1" smtClean="0">
                <a:solidFill>
                  <a:schemeClr val="bg2">
                    <a:lumMod val="75000"/>
                  </a:schemeClr>
                </a:solidFill>
              </a:rPr>
              <a:t>спершу</a:t>
            </a:r>
            <a:r>
              <a:rPr lang="ru-RU" sz="2400" i="1" dirty="0" smtClean="0">
                <a:solidFill>
                  <a:schemeClr val="bg2">
                    <a:lumMod val="75000"/>
                  </a:schemeClr>
                </a:solidFill>
              </a:rPr>
              <a:t> як л</a:t>
            </a:r>
            <a:r>
              <a:rPr lang="en-US" sz="2400" i="1" dirty="0" err="1" smtClean="0">
                <a:solidFill>
                  <a:schemeClr val="bg2">
                    <a:lumMod val="75000"/>
                  </a:schemeClr>
                </a:solidFill>
              </a:rPr>
              <a:t>i</a:t>
            </a:r>
            <a:r>
              <a:rPr lang="ru-RU" sz="2400" i="1" dirty="0" err="1" smtClean="0">
                <a:solidFill>
                  <a:schemeClr val="bg2">
                    <a:lumMod val="75000"/>
                  </a:schemeClr>
                </a:solidFill>
              </a:rPr>
              <a:t>рик</a:t>
            </a:r>
            <a:r>
              <a:rPr lang="ru-RU" sz="2400" i="1" dirty="0" smtClean="0">
                <a:solidFill>
                  <a:schemeClr val="bg2">
                    <a:lumMod val="75000"/>
                  </a:schemeClr>
                </a:solidFill>
              </a:rPr>
              <a:t>, </a:t>
            </a:r>
            <a:r>
              <a:rPr lang="ru-RU" sz="2400" i="1" dirty="0" err="1" smtClean="0">
                <a:solidFill>
                  <a:schemeClr val="bg2">
                    <a:lumMod val="75000"/>
                  </a:schemeClr>
                </a:solidFill>
              </a:rPr>
              <a:t>сповнювала</a:t>
            </a:r>
            <a:r>
              <a:rPr lang="ru-RU" sz="2400" i="1" dirty="0" smtClean="0">
                <a:solidFill>
                  <a:schemeClr val="bg2">
                    <a:lumMod val="75000"/>
                  </a:schemeClr>
                </a:solidFill>
              </a:rPr>
              <a:t/>
            </a:r>
            <a:br>
              <a:rPr lang="ru-RU" sz="2400" i="1" dirty="0" smtClean="0">
                <a:solidFill>
                  <a:schemeClr val="bg2">
                    <a:lumMod val="75000"/>
                  </a:schemeClr>
                </a:solidFill>
              </a:rPr>
            </a:br>
            <a:r>
              <a:rPr lang="ru-RU" sz="2400" i="1" dirty="0" smtClean="0">
                <a:solidFill>
                  <a:schemeClr val="bg2">
                    <a:lumMod val="75000"/>
                  </a:schemeClr>
                </a:solidFill>
              </a:rPr>
              <a:t>л</a:t>
            </a:r>
            <a:r>
              <a:rPr lang="en-US" sz="2400" i="1" dirty="0" err="1" smtClean="0">
                <a:solidFill>
                  <a:schemeClr val="bg2">
                    <a:lumMod val="75000"/>
                  </a:schemeClr>
                </a:solidFill>
              </a:rPr>
              <a:t>i</a:t>
            </a:r>
            <a:r>
              <a:rPr lang="ru-RU" sz="2400" i="1" dirty="0" err="1" smtClean="0">
                <a:solidFill>
                  <a:schemeClr val="bg2">
                    <a:lumMod val="75000"/>
                  </a:schemeClr>
                </a:solidFill>
              </a:rPr>
              <a:t>ризмом</a:t>
            </a:r>
            <a:r>
              <a:rPr lang="ru-RU" sz="2400" i="1" dirty="0" smtClean="0">
                <a:solidFill>
                  <a:schemeClr val="bg2">
                    <a:lumMod val="75000"/>
                  </a:schemeClr>
                </a:solidFill>
              </a:rPr>
              <a:t> </a:t>
            </a:r>
            <a:r>
              <a:rPr lang="en-US" sz="2400" i="1" dirty="0" err="1" smtClean="0">
                <a:solidFill>
                  <a:schemeClr val="bg2">
                    <a:lumMod val="75000"/>
                  </a:schemeClr>
                </a:solidFill>
              </a:rPr>
              <a:t>i</a:t>
            </a:r>
            <a:r>
              <a:rPr lang="en-US" sz="2400" i="1" dirty="0" smtClean="0">
                <a:solidFill>
                  <a:schemeClr val="bg2">
                    <a:lumMod val="75000"/>
                  </a:schemeClr>
                </a:solidFill>
              </a:rPr>
              <a:t> </a:t>
            </a:r>
            <a:r>
              <a:rPr lang="ru-RU" sz="2400" i="1" dirty="0" err="1" smtClean="0">
                <a:solidFill>
                  <a:schemeClr val="bg2">
                    <a:lumMod val="75000"/>
                  </a:schemeClr>
                </a:solidFill>
              </a:rPr>
              <a:t>поеми</a:t>
            </a:r>
            <a:r>
              <a:rPr lang="ru-RU" sz="2400" i="1" dirty="0" smtClean="0">
                <a:solidFill>
                  <a:schemeClr val="bg2">
                    <a:lumMod val="75000"/>
                  </a:schemeClr>
                </a:solidFill>
              </a:rPr>
              <a:t>, як</a:t>
            </a:r>
            <a:r>
              <a:rPr lang="en-US" sz="2400" i="1" dirty="0" err="1" smtClean="0">
                <a:solidFill>
                  <a:schemeClr val="bg2">
                    <a:lumMod val="75000"/>
                  </a:schemeClr>
                </a:solidFill>
              </a:rPr>
              <a:t>i</a:t>
            </a:r>
            <a:r>
              <a:rPr lang="en-US" sz="2400" i="1" dirty="0" smtClean="0">
                <a:solidFill>
                  <a:schemeClr val="bg2">
                    <a:lumMod val="75000"/>
                  </a:schemeClr>
                </a:solidFill>
              </a:rPr>
              <a:t> </a:t>
            </a:r>
            <a:r>
              <a:rPr lang="ru-RU" sz="2400" i="1" dirty="0" smtClean="0">
                <a:solidFill>
                  <a:schemeClr val="bg2">
                    <a:lumMod val="75000"/>
                  </a:schemeClr>
                </a:solidFill>
              </a:rPr>
              <a:t>почала </a:t>
            </a:r>
            <a:r>
              <a:rPr lang="ru-RU" sz="2400" i="1" dirty="0" err="1" smtClean="0">
                <a:solidFill>
                  <a:schemeClr val="bg2">
                    <a:lumMod val="75000"/>
                  </a:schemeClr>
                </a:solidFill>
              </a:rPr>
              <a:t>писати</a:t>
            </a:r>
            <a:r>
              <a:rPr lang="ru-RU" sz="2400" i="1" dirty="0" smtClean="0">
                <a:solidFill>
                  <a:schemeClr val="bg2">
                    <a:lumMod val="75000"/>
                  </a:schemeClr>
                </a:solidFill>
              </a:rPr>
              <a:t> </a:t>
            </a:r>
            <a:r>
              <a:rPr lang="ru-RU" sz="2400" i="1" dirty="0" err="1" smtClean="0">
                <a:solidFill>
                  <a:schemeClr val="bg2">
                    <a:lumMod val="75000"/>
                  </a:schemeClr>
                </a:solidFill>
              </a:rPr>
              <a:t>дуже</a:t>
            </a:r>
            <a:r>
              <a:rPr lang="ru-RU" sz="2400" i="1" dirty="0" smtClean="0">
                <a:solidFill>
                  <a:schemeClr val="bg2">
                    <a:lumMod val="75000"/>
                  </a:schemeClr>
                </a:solidFill>
              </a:rPr>
              <a:t> рано, </a:t>
            </a:r>
            <a:r>
              <a:rPr lang="en-US" sz="2400" i="1" dirty="0" err="1" smtClean="0">
                <a:solidFill>
                  <a:schemeClr val="bg2">
                    <a:lumMod val="75000"/>
                  </a:schemeClr>
                </a:solidFill>
              </a:rPr>
              <a:t>i</a:t>
            </a:r>
            <a:r>
              <a:rPr lang="en-US" sz="2400" i="1" dirty="0" smtClean="0">
                <a:solidFill>
                  <a:schemeClr val="bg2">
                    <a:lumMod val="75000"/>
                  </a:schemeClr>
                </a:solidFill>
              </a:rPr>
              <a:t> </a:t>
            </a:r>
            <a:r>
              <a:rPr lang="ru-RU" sz="2400" i="1" dirty="0" err="1" smtClean="0">
                <a:solidFill>
                  <a:schemeClr val="bg2">
                    <a:lumMod val="75000"/>
                  </a:schemeClr>
                </a:solidFill>
              </a:rPr>
              <a:t>драми</a:t>
            </a:r>
            <a:r>
              <a:rPr lang="ru-RU" sz="2400" i="1" dirty="0" smtClean="0">
                <a:solidFill>
                  <a:schemeClr val="bg2">
                    <a:lumMod val="75000"/>
                  </a:schemeClr>
                </a:solidFill>
              </a:rPr>
              <a:t>, до </a:t>
            </a:r>
            <a:r>
              <a:rPr lang="ru-RU" sz="2400" i="1" dirty="0" err="1" smtClean="0">
                <a:solidFill>
                  <a:schemeClr val="bg2">
                    <a:lumMod val="75000"/>
                  </a:schemeClr>
                </a:solidFill>
              </a:rPr>
              <a:t>яких</a:t>
            </a:r>
            <a:r>
              <a:rPr lang="ru-RU" sz="2400" i="1" dirty="0" smtClean="0">
                <a:solidFill>
                  <a:schemeClr val="bg2">
                    <a:lumMod val="75000"/>
                  </a:schemeClr>
                </a:solidFill>
              </a:rPr>
              <a:t/>
            </a:r>
            <a:br>
              <a:rPr lang="ru-RU" sz="2400" i="1" dirty="0" smtClean="0">
                <a:solidFill>
                  <a:schemeClr val="bg2">
                    <a:lumMod val="75000"/>
                  </a:schemeClr>
                </a:solidFill>
              </a:rPr>
            </a:br>
            <a:r>
              <a:rPr lang="ru-RU" sz="2400" i="1" dirty="0" err="1" smtClean="0">
                <a:solidFill>
                  <a:schemeClr val="bg2">
                    <a:lumMod val="75000"/>
                  </a:schemeClr>
                </a:solidFill>
              </a:rPr>
              <a:t>звернулася</a:t>
            </a:r>
            <a:r>
              <a:rPr lang="ru-RU" sz="2400" i="1" dirty="0" smtClean="0">
                <a:solidFill>
                  <a:schemeClr val="bg2">
                    <a:lumMod val="75000"/>
                  </a:schemeClr>
                </a:solidFill>
              </a:rPr>
              <a:t> на пороз</a:t>
            </a:r>
            <a:r>
              <a:rPr lang="en-US" sz="2400" i="1" dirty="0" err="1" smtClean="0">
                <a:solidFill>
                  <a:schemeClr val="bg2">
                    <a:lumMod val="75000"/>
                  </a:schemeClr>
                </a:solidFill>
              </a:rPr>
              <a:t>i</a:t>
            </a:r>
            <a:r>
              <a:rPr lang="en-US" sz="2400" i="1" dirty="0" smtClean="0">
                <a:solidFill>
                  <a:schemeClr val="bg2">
                    <a:lumMod val="75000"/>
                  </a:schemeClr>
                </a:solidFill>
              </a:rPr>
              <a:t> </a:t>
            </a:r>
            <a:r>
              <a:rPr lang="ru-RU" sz="2400" i="1" dirty="0" smtClean="0">
                <a:solidFill>
                  <a:schemeClr val="bg2">
                    <a:lumMod val="75000"/>
                  </a:schemeClr>
                </a:solidFill>
              </a:rPr>
              <a:t>нового, </a:t>
            </a:r>
            <a:r>
              <a:rPr lang="ru-RU" sz="2400" i="1" dirty="0" err="1" smtClean="0">
                <a:solidFill>
                  <a:schemeClr val="bg2">
                    <a:lumMod val="75000"/>
                  </a:schemeClr>
                </a:solidFill>
              </a:rPr>
              <a:t>двадцятого</a:t>
            </a:r>
            <a:r>
              <a:rPr lang="ru-RU" sz="2400" i="1" dirty="0" smtClean="0">
                <a:solidFill>
                  <a:schemeClr val="bg2">
                    <a:lumMod val="75000"/>
                  </a:schemeClr>
                </a:solidFill>
              </a:rPr>
              <a:t> стол</a:t>
            </a:r>
            <a:r>
              <a:rPr lang="en-US" sz="2400" i="1" dirty="0" err="1" smtClean="0">
                <a:solidFill>
                  <a:schemeClr val="bg2">
                    <a:lumMod val="75000"/>
                  </a:schemeClr>
                </a:solidFill>
              </a:rPr>
              <a:t>i</a:t>
            </a:r>
            <a:r>
              <a:rPr lang="ru-RU" sz="2400" i="1" dirty="0" err="1" smtClean="0">
                <a:solidFill>
                  <a:schemeClr val="bg2">
                    <a:lumMod val="75000"/>
                  </a:schemeClr>
                </a:solidFill>
              </a:rPr>
              <a:t>ття</a:t>
            </a:r>
            <a:r>
              <a:rPr lang="ru-RU" sz="2400" i="1" dirty="0" smtClean="0">
                <a:solidFill>
                  <a:schemeClr val="bg2">
                    <a:lumMod val="75000"/>
                  </a:schemeClr>
                </a:solidFill>
              </a:rPr>
              <a:t>. В</a:t>
            </a:r>
            <a:r>
              <a:rPr lang="en-US" sz="2400" i="1" dirty="0" err="1" smtClean="0">
                <a:solidFill>
                  <a:schemeClr val="bg2">
                    <a:lumMod val="75000"/>
                  </a:schemeClr>
                </a:solidFill>
              </a:rPr>
              <a:t>i</a:t>
            </a:r>
            <a:r>
              <a:rPr lang="ru-RU" sz="2400" i="1" dirty="0" err="1" smtClean="0">
                <a:solidFill>
                  <a:schemeClr val="bg2">
                    <a:lumMod val="75000"/>
                  </a:schemeClr>
                </a:solidFill>
              </a:rPr>
              <a:t>дтод</a:t>
            </a:r>
            <a:r>
              <a:rPr lang="en-US" sz="2400" i="1" dirty="0" err="1" smtClean="0">
                <a:solidFill>
                  <a:schemeClr val="bg2">
                    <a:lumMod val="75000"/>
                  </a:schemeClr>
                </a:solidFill>
              </a:rPr>
              <a:t>i</a:t>
            </a:r>
            <a:r>
              <a:rPr lang="en-US" sz="2400" i="1" dirty="0" smtClean="0">
                <a:solidFill>
                  <a:schemeClr val="bg2">
                    <a:lumMod val="75000"/>
                  </a:schemeClr>
                </a:solidFill>
              </a:rPr>
              <a:t> </a:t>
            </a:r>
            <a:r>
              <a:rPr lang="ru-RU" sz="2400" i="1" dirty="0" smtClean="0">
                <a:solidFill>
                  <a:schemeClr val="bg2">
                    <a:lumMod val="75000"/>
                  </a:schemeClr>
                </a:solidFill>
              </a:rPr>
              <a:t>драматург</a:t>
            </a:r>
            <a:r>
              <a:rPr lang="en-US" sz="2400" i="1" dirty="0" err="1" smtClean="0">
                <a:solidFill>
                  <a:schemeClr val="bg2">
                    <a:lumMod val="75000"/>
                  </a:schemeClr>
                </a:solidFill>
              </a:rPr>
              <a:t>i</a:t>
            </a:r>
            <a:r>
              <a:rPr lang="ru-RU" sz="2400" i="1" dirty="0" smtClean="0">
                <a:solidFill>
                  <a:schemeClr val="bg2">
                    <a:lumMod val="75000"/>
                  </a:schemeClr>
                </a:solidFill>
              </a:rPr>
              <a:t>я</a:t>
            </a:r>
            <a:br>
              <a:rPr lang="ru-RU" sz="2400" i="1" dirty="0" smtClean="0">
                <a:solidFill>
                  <a:schemeClr val="bg2">
                    <a:lumMod val="75000"/>
                  </a:schemeClr>
                </a:solidFill>
              </a:rPr>
            </a:br>
            <a:r>
              <a:rPr lang="ru-RU" sz="2400" i="1" dirty="0" smtClean="0">
                <a:solidFill>
                  <a:schemeClr val="bg2">
                    <a:lumMod val="75000"/>
                  </a:schemeClr>
                </a:solidFill>
              </a:rPr>
              <a:t>стала для </a:t>
            </a:r>
            <a:r>
              <a:rPr lang="ru-RU" sz="2400" i="1" dirty="0" err="1" smtClean="0">
                <a:solidFill>
                  <a:schemeClr val="bg2">
                    <a:lumMod val="75000"/>
                  </a:schemeClr>
                </a:solidFill>
              </a:rPr>
              <a:t>неї</a:t>
            </a:r>
            <a:r>
              <a:rPr lang="ru-RU" sz="2400" i="1" dirty="0" smtClean="0">
                <a:solidFill>
                  <a:schemeClr val="bg2">
                    <a:lumMod val="75000"/>
                  </a:schemeClr>
                </a:solidFill>
              </a:rPr>
              <a:t> </a:t>
            </a:r>
            <a:r>
              <a:rPr lang="ru-RU" sz="2400" i="1" dirty="0" err="1" smtClean="0">
                <a:solidFill>
                  <a:schemeClr val="bg2">
                    <a:lumMod val="75000"/>
                  </a:schemeClr>
                </a:solidFill>
              </a:rPr>
              <a:t>визначальною</a:t>
            </a:r>
            <a:r>
              <a:rPr lang="ru-RU" sz="2400" i="1" dirty="0" smtClean="0">
                <a:solidFill>
                  <a:schemeClr val="bg2">
                    <a:lumMod val="75000"/>
                  </a:schemeClr>
                </a:solidFill>
              </a:rPr>
              <a:t> у </a:t>
            </a:r>
            <a:r>
              <a:rPr lang="ru-RU" sz="2400" i="1" dirty="0" err="1" smtClean="0">
                <a:solidFill>
                  <a:schemeClr val="bg2">
                    <a:lumMod val="75000"/>
                  </a:schemeClr>
                </a:solidFill>
              </a:rPr>
              <a:t>творчому</a:t>
            </a:r>
            <a:r>
              <a:rPr lang="ru-RU" sz="2400" i="1" dirty="0" smtClean="0">
                <a:solidFill>
                  <a:schemeClr val="bg2">
                    <a:lumMod val="75000"/>
                  </a:schemeClr>
                </a:solidFill>
              </a:rPr>
              <a:t> </a:t>
            </a:r>
            <a:r>
              <a:rPr lang="ru-RU" sz="2400" i="1" dirty="0" err="1" smtClean="0">
                <a:solidFill>
                  <a:schemeClr val="bg2">
                    <a:lumMod val="75000"/>
                  </a:schemeClr>
                </a:solidFill>
              </a:rPr>
              <a:t>доробков</a:t>
            </a:r>
            <a:r>
              <a:rPr lang="en-US" sz="2400" i="1" dirty="0" err="1" smtClean="0">
                <a:solidFill>
                  <a:schemeClr val="bg2">
                    <a:lumMod val="75000"/>
                  </a:schemeClr>
                </a:solidFill>
              </a:rPr>
              <a:t>i</a:t>
            </a:r>
            <a:r>
              <a:rPr lang="en-US" sz="2400" i="1" dirty="0" smtClean="0">
                <a:solidFill>
                  <a:schemeClr val="bg2">
                    <a:lumMod val="75000"/>
                  </a:schemeClr>
                </a:solidFill>
              </a:rPr>
              <a:t>.</a:t>
            </a:r>
            <a:endParaRPr lang="ru-RU" sz="2400" i="1" dirty="0">
              <a:solidFill>
                <a:schemeClr val="bg2">
                  <a:lumMod val="75000"/>
                </a:schemeClr>
              </a:solidFill>
            </a:endParaRPr>
          </a:p>
        </p:txBody>
      </p:sp>
      <p:pic>
        <p:nvPicPr>
          <p:cNvPr id="4" name="Содержимое 3" descr="1_076.jpg"/>
          <p:cNvPicPr>
            <a:picLocks noGrp="1" noChangeAspect="1"/>
          </p:cNvPicPr>
          <p:nvPr>
            <p:ph idx="1"/>
          </p:nvPr>
        </p:nvPicPr>
        <p:blipFill>
          <a:blip r:embed="rId2"/>
          <a:stretch>
            <a:fillRect/>
          </a:stretch>
        </p:blipFill>
        <p:spPr>
          <a:xfrm>
            <a:off x="428596" y="637058"/>
            <a:ext cx="3571900" cy="5214452"/>
          </a:xfrm>
        </p:spPr>
      </p:pic>
      <p:sp>
        <p:nvSpPr>
          <p:cNvPr id="5" name="TextBox 4"/>
          <p:cNvSpPr txBox="1"/>
          <p:nvPr/>
        </p:nvSpPr>
        <p:spPr>
          <a:xfrm>
            <a:off x="1000100" y="6000768"/>
            <a:ext cx="2593723" cy="584775"/>
          </a:xfrm>
          <a:prstGeom prst="rect">
            <a:avLst/>
          </a:prstGeom>
          <a:noFill/>
        </p:spPr>
        <p:txBody>
          <a:bodyPr wrap="none" rtlCol="0">
            <a:spAutoFit/>
          </a:bodyPr>
          <a:lstStyle/>
          <a:p>
            <a:r>
              <a:rPr lang="uk-UA" sz="1600" dirty="0" smtClean="0">
                <a:solidFill>
                  <a:schemeClr val="bg2">
                    <a:lumMod val="75000"/>
                  </a:schemeClr>
                </a:solidFill>
              </a:rPr>
              <a:t>Лариса Косач (1871 – 1913)</a:t>
            </a:r>
            <a:br>
              <a:rPr lang="uk-UA" sz="1600" dirty="0" smtClean="0">
                <a:solidFill>
                  <a:schemeClr val="bg2">
                    <a:lumMod val="75000"/>
                  </a:schemeClr>
                </a:solidFill>
              </a:rPr>
            </a:br>
            <a:r>
              <a:rPr lang="uk-UA" sz="1600" dirty="0" smtClean="0">
                <a:solidFill>
                  <a:schemeClr val="bg2">
                    <a:lumMod val="75000"/>
                  </a:schemeClr>
                </a:solidFill>
              </a:rPr>
              <a:t>Фото. 1884</a:t>
            </a:r>
            <a:endParaRPr lang="ru-RU" sz="1600" dirty="0">
              <a:solidFill>
                <a:schemeClr val="bg2">
                  <a:lumMod val="7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9124" y="274638"/>
            <a:ext cx="4257676" cy="6297634"/>
          </a:xfrm>
        </p:spPr>
        <p:txBody>
          <a:bodyPr>
            <a:normAutofit/>
          </a:bodyPr>
          <a:lstStyle/>
          <a:p>
            <a:pPr algn="l"/>
            <a:r>
              <a:rPr lang="ru-RU" sz="2000" i="1" dirty="0" err="1" smtClean="0">
                <a:solidFill>
                  <a:schemeClr val="bg2">
                    <a:lumMod val="75000"/>
                  </a:schemeClr>
                </a:solidFill>
              </a:rPr>
              <a:t>Найвидатн</a:t>
            </a:r>
            <a:r>
              <a:rPr lang="en-US" sz="2000" i="1" dirty="0" err="1" smtClean="0">
                <a:solidFill>
                  <a:schemeClr val="bg2">
                    <a:lumMod val="75000"/>
                  </a:schemeClr>
                </a:solidFill>
              </a:rPr>
              <a:t>i</a:t>
            </a:r>
            <a:r>
              <a:rPr lang="ru-RU" sz="2000" i="1" dirty="0" err="1" smtClean="0">
                <a:solidFill>
                  <a:schemeClr val="bg2">
                    <a:lumMod val="75000"/>
                  </a:schemeClr>
                </a:solidFill>
              </a:rPr>
              <a:t>шим</a:t>
            </a:r>
            <a:r>
              <a:rPr lang="ru-RU" sz="2000" i="1" dirty="0" smtClean="0">
                <a:solidFill>
                  <a:schemeClr val="bg2">
                    <a:lumMod val="75000"/>
                  </a:schemeClr>
                </a:solidFill>
              </a:rPr>
              <a:t> </a:t>
            </a:r>
            <a:r>
              <a:rPr lang="ru-RU" sz="2000" i="1" dirty="0" err="1" smtClean="0">
                <a:solidFill>
                  <a:schemeClr val="bg2">
                    <a:lumMod val="75000"/>
                  </a:schemeClr>
                </a:solidFill>
              </a:rPr>
              <a:t>драматичним</a:t>
            </a:r>
            <a:r>
              <a:rPr lang="ru-RU" sz="2000" i="1" dirty="0" smtClean="0">
                <a:solidFill>
                  <a:schemeClr val="bg2">
                    <a:lumMod val="75000"/>
                  </a:schemeClr>
                </a:solidFill>
              </a:rPr>
              <a:t> </a:t>
            </a:r>
            <a:r>
              <a:rPr lang="ru-RU" sz="2000" i="1" dirty="0" err="1" smtClean="0">
                <a:solidFill>
                  <a:schemeClr val="bg2">
                    <a:lumMod val="75000"/>
                  </a:schemeClr>
                </a:solidFill>
              </a:rPr>
              <a:t>твором</a:t>
            </a:r>
            <a:r>
              <a:rPr lang="ru-RU" sz="2000" i="1" dirty="0" smtClean="0">
                <a:solidFill>
                  <a:schemeClr val="bg2">
                    <a:lumMod val="75000"/>
                  </a:schemeClr>
                </a:solidFill>
              </a:rPr>
              <a:t> Лес</a:t>
            </a:r>
            <a:r>
              <a:rPr lang="en-US" sz="2000" i="1" dirty="0" err="1" smtClean="0">
                <a:solidFill>
                  <a:schemeClr val="bg2">
                    <a:lumMod val="75000"/>
                  </a:schemeClr>
                </a:solidFill>
              </a:rPr>
              <a:t>i</a:t>
            </a:r>
            <a:r>
              <a:rPr lang="en-US" sz="2000" i="1" dirty="0" smtClean="0">
                <a:solidFill>
                  <a:schemeClr val="bg2">
                    <a:lumMod val="75000"/>
                  </a:schemeClr>
                </a:solidFill>
              </a:rPr>
              <a:t> </a:t>
            </a:r>
            <a:r>
              <a:rPr lang="ru-RU" sz="2000" i="1" dirty="0" err="1" smtClean="0">
                <a:solidFill>
                  <a:schemeClr val="bg2">
                    <a:lumMod val="75000"/>
                  </a:schemeClr>
                </a:solidFill>
              </a:rPr>
              <a:t>Українки</a:t>
            </a:r>
            <a:r>
              <a:rPr lang="ru-RU" sz="2000" i="1" dirty="0" smtClean="0">
                <a:solidFill>
                  <a:schemeClr val="bg2">
                    <a:lumMod val="75000"/>
                  </a:schemeClr>
                </a:solidFill>
              </a:rPr>
              <a:t>, </a:t>
            </a:r>
            <a:r>
              <a:rPr lang="ru-RU" sz="2000" i="1" dirty="0" err="1" smtClean="0">
                <a:solidFill>
                  <a:schemeClr val="bg2">
                    <a:lumMod val="75000"/>
                  </a:schemeClr>
                </a:solidFill>
              </a:rPr>
              <a:t>справжн</a:t>
            </a:r>
            <a:r>
              <a:rPr lang="en-US" sz="2000" i="1" dirty="0" err="1" smtClean="0">
                <a:solidFill>
                  <a:schemeClr val="bg2">
                    <a:lumMod val="75000"/>
                  </a:schemeClr>
                </a:solidFill>
              </a:rPr>
              <a:t>i</a:t>
            </a:r>
            <a:r>
              <a:rPr lang="ru-RU" sz="2000" i="1" dirty="0" smtClean="0">
                <a:solidFill>
                  <a:schemeClr val="bg2">
                    <a:lumMod val="75000"/>
                  </a:schemeClr>
                </a:solidFill>
              </a:rPr>
              <a:t>м шедевром</a:t>
            </a:r>
            <a:br>
              <a:rPr lang="ru-RU" sz="2000" i="1" dirty="0" smtClean="0">
                <a:solidFill>
                  <a:schemeClr val="bg2">
                    <a:lumMod val="75000"/>
                  </a:schemeClr>
                </a:solidFill>
              </a:rPr>
            </a:br>
            <a:r>
              <a:rPr lang="ru-RU" sz="2000" i="1" dirty="0" err="1" smtClean="0">
                <a:solidFill>
                  <a:schemeClr val="bg2">
                    <a:lumMod val="75000"/>
                  </a:schemeClr>
                </a:solidFill>
              </a:rPr>
              <a:t>української</a:t>
            </a:r>
            <a:r>
              <a:rPr lang="ru-RU" sz="2000" i="1" dirty="0" smtClean="0">
                <a:solidFill>
                  <a:schemeClr val="bg2">
                    <a:lumMod val="75000"/>
                  </a:schemeClr>
                </a:solidFill>
              </a:rPr>
              <a:t> </a:t>
            </a:r>
            <a:r>
              <a:rPr lang="uk-UA" sz="2000" i="1" dirty="0" smtClean="0">
                <a:solidFill>
                  <a:schemeClr val="bg2">
                    <a:lumMod val="75000"/>
                  </a:schemeClr>
                </a:solidFill>
              </a:rPr>
              <a:t>та</a:t>
            </a:r>
            <a:r>
              <a:rPr lang="en-US" sz="2000" i="1" dirty="0" smtClean="0">
                <a:solidFill>
                  <a:schemeClr val="bg2">
                    <a:lumMod val="75000"/>
                  </a:schemeClr>
                </a:solidFill>
              </a:rPr>
              <a:t> </a:t>
            </a:r>
            <a:r>
              <a:rPr lang="ru-RU" sz="2000" i="1" dirty="0" err="1" smtClean="0">
                <a:solidFill>
                  <a:schemeClr val="bg2">
                    <a:lumMod val="75000"/>
                  </a:schemeClr>
                </a:solidFill>
              </a:rPr>
              <a:t>св</a:t>
            </a:r>
            <a:r>
              <a:rPr lang="en-US" sz="2000" i="1" dirty="0" err="1" smtClean="0">
                <a:solidFill>
                  <a:schemeClr val="bg2">
                    <a:lumMod val="75000"/>
                  </a:schemeClr>
                </a:solidFill>
              </a:rPr>
              <a:t>i</a:t>
            </a:r>
            <a:r>
              <a:rPr lang="ru-RU" sz="2000" i="1" dirty="0" err="1" smtClean="0">
                <a:solidFill>
                  <a:schemeClr val="bg2">
                    <a:lumMod val="75000"/>
                  </a:schemeClr>
                </a:solidFill>
              </a:rPr>
              <a:t>тової</a:t>
            </a:r>
            <a:r>
              <a:rPr lang="ru-RU" sz="2000" i="1" dirty="0" smtClean="0">
                <a:solidFill>
                  <a:schemeClr val="bg2">
                    <a:lumMod val="75000"/>
                  </a:schemeClr>
                </a:solidFill>
              </a:rPr>
              <a:t> л</a:t>
            </a:r>
            <a:r>
              <a:rPr lang="en-US" sz="2000" i="1" dirty="0" err="1" smtClean="0">
                <a:solidFill>
                  <a:schemeClr val="bg2">
                    <a:lumMod val="75000"/>
                  </a:schemeClr>
                </a:solidFill>
              </a:rPr>
              <a:t>i</a:t>
            </a:r>
            <a:r>
              <a:rPr lang="ru-RU" sz="2000" i="1" dirty="0" err="1" smtClean="0">
                <a:solidFill>
                  <a:schemeClr val="bg2">
                    <a:lumMod val="75000"/>
                  </a:schemeClr>
                </a:solidFill>
              </a:rPr>
              <a:t>тератури</a:t>
            </a:r>
            <a:r>
              <a:rPr lang="ru-RU" sz="2000" i="1" dirty="0" smtClean="0">
                <a:solidFill>
                  <a:schemeClr val="bg2">
                    <a:lumMod val="75000"/>
                  </a:schemeClr>
                </a:solidFill>
              </a:rPr>
              <a:t> стала </a:t>
            </a:r>
            <a:r>
              <a:rPr lang="ru-RU" sz="2000" i="1" dirty="0" err="1" smtClean="0">
                <a:solidFill>
                  <a:schemeClr val="bg2">
                    <a:lumMod val="75000"/>
                  </a:schemeClr>
                </a:solidFill>
              </a:rPr>
              <a:t>драма-феєр</a:t>
            </a:r>
            <a:r>
              <a:rPr lang="en-US" sz="2000" i="1" dirty="0" err="1" smtClean="0">
                <a:solidFill>
                  <a:schemeClr val="bg2">
                    <a:lumMod val="75000"/>
                  </a:schemeClr>
                </a:solidFill>
              </a:rPr>
              <a:t>i</a:t>
            </a:r>
            <a:r>
              <a:rPr lang="ru-RU" sz="2000" i="1" dirty="0" smtClean="0">
                <a:solidFill>
                  <a:schemeClr val="bg2">
                    <a:lumMod val="75000"/>
                  </a:schemeClr>
                </a:solidFill>
              </a:rPr>
              <a:t>я "Л</a:t>
            </a:r>
            <a:r>
              <a:rPr lang="en-US" sz="2000" i="1" dirty="0" err="1" smtClean="0">
                <a:solidFill>
                  <a:schemeClr val="bg2">
                    <a:lumMod val="75000"/>
                  </a:schemeClr>
                </a:solidFill>
              </a:rPr>
              <a:t>i</a:t>
            </a:r>
            <a:r>
              <a:rPr lang="ru-RU" sz="2000" i="1" dirty="0" smtClean="0">
                <a:solidFill>
                  <a:schemeClr val="bg2">
                    <a:lumMod val="75000"/>
                  </a:schemeClr>
                </a:solidFill>
              </a:rPr>
              <a:t>сова </a:t>
            </a:r>
            <a:r>
              <a:rPr lang="ru-RU" sz="2000" i="1" dirty="0" err="1" smtClean="0">
                <a:solidFill>
                  <a:schemeClr val="bg2">
                    <a:lumMod val="75000"/>
                  </a:schemeClr>
                </a:solidFill>
              </a:rPr>
              <a:t>п</a:t>
            </a:r>
            <a:r>
              <a:rPr lang="en-US" sz="2000" i="1" dirty="0" err="1" smtClean="0">
                <a:solidFill>
                  <a:schemeClr val="bg2">
                    <a:lumMod val="75000"/>
                  </a:schemeClr>
                </a:solidFill>
              </a:rPr>
              <a:t>i</a:t>
            </a:r>
            <a:r>
              <a:rPr lang="ru-RU" sz="2000" i="1" dirty="0" err="1" smtClean="0">
                <a:solidFill>
                  <a:schemeClr val="bg2">
                    <a:lumMod val="75000"/>
                  </a:schemeClr>
                </a:solidFill>
              </a:rPr>
              <a:t>сня</a:t>
            </a:r>
            <a:r>
              <a:rPr lang="ru-RU" sz="2000" i="1" dirty="0" smtClean="0">
                <a:solidFill>
                  <a:schemeClr val="bg2">
                    <a:lumMod val="75000"/>
                  </a:schemeClr>
                </a:solidFill>
              </a:rPr>
              <a:t>". У</a:t>
            </a:r>
            <a:br>
              <a:rPr lang="ru-RU" sz="2000" i="1" dirty="0" smtClean="0">
                <a:solidFill>
                  <a:schemeClr val="bg2">
                    <a:lumMod val="75000"/>
                  </a:schemeClr>
                </a:solidFill>
              </a:rPr>
            </a:br>
            <a:r>
              <a:rPr lang="ru-RU" sz="2000" i="1" dirty="0" err="1" smtClean="0">
                <a:solidFill>
                  <a:schemeClr val="bg2">
                    <a:lumMod val="75000"/>
                  </a:schemeClr>
                </a:solidFill>
              </a:rPr>
              <a:t>ц</a:t>
            </a:r>
            <a:r>
              <a:rPr lang="en-US" sz="2000" i="1" dirty="0" err="1" smtClean="0">
                <a:solidFill>
                  <a:schemeClr val="bg2">
                    <a:lumMod val="75000"/>
                  </a:schemeClr>
                </a:solidFill>
              </a:rPr>
              <a:t>i</a:t>
            </a:r>
            <a:r>
              <a:rPr lang="ru-RU" sz="2000" i="1" dirty="0" err="1" smtClean="0">
                <a:solidFill>
                  <a:schemeClr val="bg2">
                    <a:lumMod val="75000"/>
                  </a:schemeClr>
                </a:solidFill>
              </a:rPr>
              <a:t>й</a:t>
            </a:r>
            <a:r>
              <a:rPr lang="ru-RU" sz="2000" i="1" dirty="0" smtClean="0">
                <a:solidFill>
                  <a:schemeClr val="bg2">
                    <a:lumMod val="75000"/>
                  </a:schemeClr>
                </a:solidFill>
              </a:rPr>
              <a:t> </a:t>
            </a:r>
            <a:r>
              <a:rPr lang="ru-RU" sz="2000" i="1" dirty="0" err="1" smtClean="0">
                <a:solidFill>
                  <a:schemeClr val="bg2">
                    <a:lumMod val="75000"/>
                  </a:schemeClr>
                </a:solidFill>
              </a:rPr>
              <a:t>високо</a:t>
            </a:r>
            <a:r>
              <a:rPr lang="ru-RU" sz="2000" i="1" dirty="0" smtClean="0">
                <a:solidFill>
                  <a:schemeClr val="bg2">
                    <a:lumMod val="75000"/>
                  </a:schemeClr>
                </a:solidFill>
              </a:rPr>
              <a:t> </a:t>
            </a:r>
            <a:r>
              <a:rPr lang="ru-RU" sz="2000" i="1" dirty="0" err="1" smtClean="0">
                <a:solidFill>
                  <a:schemeClr val="bg2">
                    <a:lumMod val="75000"/>
                  </a:schemeClr>
                </a:solidFill>
              </a:rPr>
              <a:t>поетичн</a:t>
            </a:r>
            <a:r>
              <a:rPr lang="en-US" sz="2000" i="1" dirty="0" err="1" smtClean="0">
                <a:solidFill>
                  <a:schemeClr val="bg2">
                    <a:lumMod val="75000"/>
                  </a:schemeClr>
                </a:solidFill>
              </a:rPr>
              <a:t>i</a:t>
            </a:r>
            <a:r>
              <a:rPr lang="ru-RU" sz="2000" i="1" dirty="0" err="1" smtClean="0">
                <a:solidFill>
                  <a:schemeClr val="bg2">
                    <a:lumMod val="75000"/>
                  </a:schemeClr>
                </a:solidFill>
              </a:rPr>
              <a:t>й</a:t>
            </a:r>
            <a:r>
              <a:rPr lang="ru-RU" sz="2000" i="1" dirty="0" smtClean="0">
                <a:solidFill>
                  <a:schemeClr val="bg2">
                    <a:lumMod val="75000"/>
                  </a:schemeClr>
                </a:solidFill>
              </a:rPr>
              <a:t> драм</a:t>
            </a:r>
            <a:r>
              <a:rPr lang="en-US" sz="2000" i="1" dirty="0" err="1" smtClean="0">
                <a:solidFill>
                  <a:schemeClr val="bg2">
                    <a:lumMod val="75000"/>
                  </a:schemeClr>
                </a:solidFill>
              </a:rPr>
              <a:t>i</a:t>
            </a:r>
            <a:r>
              <a:rPr lang="en-US" sz="2000" i="1" dirty="0" smtClean="0">
                <a:solidFill>
                  <a:schemeClr val="bg2">
                    <a:lumMod val="75000"/>
                  </a:schemeClr>
                </a:solidFill>
              </a:rPr>
              <a:t>, </a:t>
            </a:r>
            <a:r>
              <a:rPr lang="ru-RU" sz="2000" i="1" dirty="0" smtClean="0">
                <a:solidFill>
                  <a:schemeClr val="bg2">
                    <a:lumMod val="75000"/>
                  </a:schemeClr>
                </a:solidFill>
              </a:rPr>
              <a:t>написан</a:t>
            </a:r>
            <a:r>
              <a:rPr lang="en-US" sz="2000" i="1" dirty="0" err="1" smtClean="0">
                <a:solidFill>
                  <a:schemeClr val="bg2">
                    <a:lumMod val="75000"/>
                  </a:schemeClr>
                </a:solidFill>
              </a:rPr>
              <a:t>i</a:t>
            </a:r>
            <a:r>
              <a:rPr lang="ru-RU" sz="2000" i="1" dirty="0" err="1" smtClean="0">
                <a:solidFill>
                  <a:schemeClr val="bg2">
                    <a:lumMod val="75000"/>
                  </a:schemeClr>
                </a:solidFill>
              </a:rPr>
              <a:t>й</a:t>
            </a:r>
            <a:r>
              <a:rPr lang="ru-RU" sz="2000" i="1" dirty="0" smtClean="0">
                <a:solidFill>
                  <a:schemeClr val="bg2">
                    <a:lumMod val="75000"/>
                  </a:schemeClr>
                </a:solidFill>
              </a:rPr>
              <a:t> 1911 року в </a:t>
            </a:r>
            <a:r>
              <a:rPr lang="ru-RU" sz="2000" i="1" dirty="0" err="1" smtClean="0">
                <a:solidFill>
                  <a:schemeClr val="bg2">
                    <a:lumMod val="75000"/>
                  </a:schemeClr>
                </a:solidFill>
              </a:rPr>
              <a:t>Кутаїсі</a:t>
            </a:r>
            <a:r>
              <a:rPr lang="en-US" sz="2000" i="1" dirty="0" smtClean="0">
                <a:solidFill>
                  <a:schemeClr val="bg2">
                    <a:lumMod val="75000"/>
                  </a:schemeClr>
                </a:solidFill>
              </a:rPr>
              <a:t>, </a:t>
            </a:r>
            <a:r>
              <a:rPr lang="ru-RU" sz="2000" i="1" dirty="0" err="1" smtClean="0">
                <a:solidFill>
                  <a:schemeClr val="bg2">
                    <a:lumMod val="75000"/>
                  </a:schemeClr>
                </a:solidFill>
              </a:rPr>
              <a:t>вт</a:t>
            </a:r>
            <a:r>
              <a:rPr lang="en-US" sz="2000" i="1" dirty="0" err="1" smtClean="0">
                <a:solidFill>
                  <a:schemeClr val="bg2">
                    <a:lumMod val="75000"/>
                  </a:schemeClr>
                </a:solidFill>
              </a:rPr>
              <a:t>i</a:t>
            </a:r>
            <a:r>
              <a:rPr lang="ru-RU" sz="2000" i="1" dirty="0" err="1" smtClean="0">
                <a:solidFill>
                  <a:schemeClr val="bg2">
                    <a:lumMod val="75000"/>
                  </a:schemeClr>
                </a:solidFill>
              </a:rPr>
              <a:t>лилася</a:t>
            </a:r>
            <a:r>
              <a:rPr lang="ru-RU" sz="2000" i="1" dirty="0" smtClean="0">
                <a:solidFill>
                  <a:schemeClr val="bg2">
                    <a:lumMod val="75000"/>
                  </a:schemeClr>
                </a:solidFill>
              </a:rPr>
              <a:t/>
            </a:r>
            <a:br>
              <a:rPr lang="ru-RU" sz="2000" i="1" dirty="0" smtClean="0">
                <a:solidFill>
                  <a:schemeClr val="bg2">
                    <a:lumMod val="75000"/>
                  </a:schemeClr>
                </a:solidFill>
              </a:rPr>
            </a:br>
            <a:r>
              <a:rPr lang="ru-RU" sz="2000" i="1" dirty="0" err="1" smtClean="0">
                <a:solidFill>
                  <a:schemeClr val="bg2">
                    <a:lumMod val="75000"/>
                  </a:schemeClr>
                </a:solidFill>
              </a:rPr>
              <a:t>давня</a:t>
            </a:r>
            <a:r>
              <a:rPr lang="ru-RU" sz="2000" i="1" dirty="0" smtClean="0">
                <a:solidFill>
                  <a:schemeClr val="bg2">
                    <a:lumMod val="75000"/>
                  </a:schemeClr>
                </a:solidFill>
              </a:rPr>
              <a:t> </a:t>
            </a:r>
            <a:r>
              <a:rPr lang="ru-RU" sz="2000" i="1" dirty="0" err="1" smtClean="0">
                <a:solidFill>
                  <a:schemeClr val="bg2">
                    <a:lumMod val="75000"/>
                  </a:schemeClr>
                </a:solidFill>
              </a:rPr>
              <a:t>мр</a:t>
            </a:r>
            <a:r>
              <a:rPr lang="en-US" sz="2000" i="1" dirty="0" err="1" smtClean="0">
                <a:solidFill>
                  <a:schemeClr val="bg2">
                    <a:lumMod val="75000"/>
                  </a:schemeClr>
                </a:solidFill>
              </a:rPr>
              <a:t>i</a:t>
            </a:r>
            <a:r>
              <a:rPr lang="ru-RU" sz="2000" i="1" dirty="0" smtClean="0">
                <a:solidFill>
                  <a:schemeClr val="bg2">
                    <a:lumMod val="75000"/>
                  </a:schemeClr>
                </a:solidFill>
              </a:rPr>
              <a:t>я </a:t>
            </a:r>
            <a:r>
              <a:rPr lang="ru-RU" sz="2000" i="1" dirty="0" err="1" smtClean="0">
                <a:solidFill>
                  <a:schemeClr val="bg2">
                    <a:lumMod val="75000"/>
                  </a:schemeClr>
                </a:solidFill>
              </a:rPr>
              <a:t>поетеси</a:t>
            </a:r>
            <a:r>
              <a:rPr lang="ru-RU" sz="2000" i="1" dirty="0" smtClean="0">
                <a:solidFill>
                  <a:schemeClr val="bg2">
                    <a:lumMod val="75000"/>
                  </a:schemeClr>
                </a:solidFill>
              </a:rPr>
              <a:t> </a:t>
            </a:r>
            <a:r>
              <a:rPr lang="ru-RU" sz="2000" i="1" dirty="0" err="1" smtClean="0">
                <a:solidFill>
                  <a:schemeClr val="bg2">
                    <a:lumMod val="75000"/>
                  </a:schemeClr>
                </a:solidFill>
              </a:rPr>
              <a:t>написати</a:t>
            </a:r>
            <a:r>
              <a:rPr lang="ru-RU" sz="2000" i="1" dirty="0" smtClean="0">
                <a:solidFill>
                  <a:schemeClr val="bg2">
                    <a:lumMod val="75000"/>
                  </a:schemeClr>
                </a:solidFill>
              </a:rPr>
              <a:t> </a:t>
            </a:r>
            <a:r>
              <a:rPr lang="ru-RU" sz="2000" i="1" dirty="0" err="1" smtClean="0">
                <a:solidFill>
                  <a:schemeClr val="bg2">
                    <a:lumMod val="75000"/>
                  </a:schemeClr>
                </a:solidFill>
              </a:rPr>
              <a:t>драматичний</a:t>
            </a:r>
            <a:r>
              <a:rPr lang="ru-RU" sz="2000" i="1" dirty="0" smtClean="0">
                <a:solidFill>
                  <a:schemeClr val="bg2">
                    <a:lumMod val="75000"/>
                  </a:schemeClr>
                </a:solidFill>
              </a:rPr>
              <a:t> </a:t>
            </a:r>
            <a:r>
              <a:rPr lang="ru-RU" sz="2000" i="1" dirty="0" err="1" smtClean="0">
                <a:solidFill>
                  <a:schemeClr val="bg2">
                    <a:lumMod val="75000"/>
                  </a:schemeClr>
                </a:solidFill>
              </a:rPr>
              <a:t>тв</a:t>
            </a:r>
            <a:r>
              <a:rPr lang="en-US" sz="2000" i="1" dirty="0" err="1" smtClean="0">
                <a:solidFill>
                  <a:schemeClr val="bg2">
                    <a:lumMod val="75000"/>
                  </a:schemeClr>
                </a:solidFill>
              </a:rPr>
              <a:t>i</a:t>
            </a:r>
            <a:r>
              <a:rPr lang="ru-RU" sz="2000" i="1" dirty="0" err="1" smtClean="0">
                <a:solidFill>
                  <a:schemeClr val="bg2">
                    <a:lumMod val="75000"/>
                  </a:schemeClr>
                </a:solidFill>
              </a:rPr>
              <a:t>р</a:t>
            </a:r>
            <a:r>
              <a:rPr lang="ru-RU" sz="2000" i="1" dirty="0" smtClean="0">
                <a:solidFill>
                  <a:schemeClr val="bg2">
                    <a:lumMod val="75000"/>
                  </a:schemeClr>
                </a:solidFill>
              </a:rPr>
              <a:t>, у </a:t>
            </a:r>
            <a:r>
              <a:rPr lang="ru-RU" sz="2000" i="1" dirty="0" err="1" smtClean="0">
                <a:solidFill>
                  <a:schemeClr val="bg2">
                    <a:lumMod val="75000"/>
                  </a:schemeClr>
                </a:solidFill>
              </a:rPr>
              <a:t>якому</a:t>
            </a:r>
            <a:r>
              <a:rPr lang="ru-RU" sz="2000" i="1" dirty="0" smtClean="0">
                <a:solidFill>
                  <a:schemeClr val="bg2">
                    <a:lumMod val="75000"/>
                  </a:schemeClr>
                </a:solidFill>
              </a:rPr>
              <a:t> вона </a:t>
            </a:r>
            <a:r>
              <a:rPr lang="ru-RU" sz="2000" i="1" dirty="0" err="1" smtClean="0">
                <a:solidFill>
                  <a:schemeClr val="bg2">
                    <a:lumMod val="75000"/>
                  </a:schemeClr>
                </a:solidFill>
              </a:rPr>
              <a:t>змогла</a:t>
            </a:r>
            <a:r>
              <a:rPr lang="ru-RU" sz="2000" i="1" dirty="0" smtClean="0">
                <a:solidFill>
                  <a:schemeClr val="bg2">
                    <a:lumMod val="75000"/>
                  </a:schemeClr>
                </a:solidFill>
              </a:rPr>
              <a:t> б</a:t>
            </a:r>
            <a:br>
              <a:rPr lang="ru-RU" sz="2000" i="1" dirty="0" smtClean="0">
                <a:solidFill>
                  <a:schemeClr val="bg2">
                    <a:lumMod val="75000"/>
                  </a:schemeClr>
                </a:solidFill>
              </a:rPr>
            </a:br>
            <a:r>
              <a:rPr lang="ru-RU" sz="2000" i="1" dirty="0" smtClean="0">
                <a:solidFill>
                  <a:schemeClr val="bg2">
                    <a:lumMod val="75000"/>
                  </a:schemeClr>
                </a:solidFill>
              </a:rPr>
              <a:t>щедро </a:t>
            </a:r>
            <a:r>
              <a:rPr lang="ru-RU" sz="2000" i="1" dirty="0" err="1" smtClean="0">
                <a:solidFill>
                  <a:schemeClr val="bg2">
                    <a:lumMod val="75000"/>
                  </a:schemeClr>
                </a:solidFill>
              </a:rPr>
              <a:t>використати</a:t>
            </a:r>
            <a:r>
              <a:rPr lang="ru-RU" sz="2000" i="1" dirty="0" smtClean="0">
                <a:solidFill>
                  <a:schemeClr val="bg2">
                    <a:lumMod val="75000"/>
                  </a:schemeClr>
                </a:solidFill>
              </a:rPr>
              <a:t> </a:t>
            </a:r>
            <a:r>
              <a:rPr lang="ru-RU" sz="2000" i="1" dirty="0" err="1" smtClean="0">
                <a:solidFill>
                  <a:schemeClr val="bg2">
                    <a:lumMod val="75000"/>
                  </a:schemeClr>
                </a:solidFill>
              </a:rPr>
              <a:t>багатства</a:t>
            </a:r>
            <a:r>
              <a:rPr lang="ru-RU" sz="2000" i="1" dirty="0" smtClean="0">
                <a:solidFill>
                  <a:schemeClr val="bg2">
                    <a:lumMod val="75000"/>
                  </a:schemeClr>
                </a:solidFill>
              </a:rPr>
              <a:t> </a:t>
            </a:r>
            <a:r>
              <a:rPr lang="ru-RU" sz="2000" i="1" dirty="0" err="1" smtClean="0">
                <a:solidFill>
                  <a:schemeClr val="bg2">
                    <a:lumMod val="75000"/>
                  </a:schemeClr>
                </a:solidFill>
              </a:rPr>
              <a:t>народної</a:t>
            </a:r>
            <a:r>
              <a:rPr lang="ru-RU" sz="2000" i="1" dirty="0" smtClean="0">
                <a:solidFill>
                  <a:schemeClr val="bg2">
                    <a:lumMod val="75000"/>
                  </a:schemeClr>
                </a:solidFill>
              </a:rPr>
              <a:t> </a:t>
            </a:r>
            <a:r>
              <a:rPr lang="ru-RU" sz="2000" i="1" dirty="0" err="1" smtClean="0">
                <a:solidFill>
                  <a:schemeClr val="bg2">
                    <a:lumMod val="75000"/>
                  </a:schemeClr>
                </a:solidFill>
              </a:rPr>
              <a:t>фантаз</a:t>
            </a:r>
            <a:r>
              <a:rPr lang="en-US" sz="2000" i="1" dirty="0" err="1" smtClean="0">
                <a:solidFill>
                  <a:schemeClr val="bg2">
                    <a:lumMod val="75000"/>
                  </a:schemeClr>
                </a:solidFill>
              </a:rPr>
              <a:t>i</a:t>
            </a:r>
            <a:r>
              <a:rPr lang="ru-RU" sz="2000" i="1" dirty="0" err="1" smtClean="0">
                <a:solidFill>
                  <a:schemeClr val="bg2">
                    <a:lumMod val="75000"/>
                  </a:schemeClr>
                </a:solidFill>
              </a:rPr>
              <a:t>ї</a:t>
            </a:r>
            <a:r>
              <a:rPr lang="ru-RU" sz="2000" i="1" dirty="0" smtClean="0">
                <a:solidFill>
                  <a:schemeClr val="bg2">
                    <a:lumMod val="75000"/>
                  </a:schemeClr>
                </a:solidFill>
              </a:rPr>
              <a:t>, легенд </a:t>
            </a:r>
            <a:r>
              <a:rPr lang="en-US" sz="2000" i="1" dirty="0" err="1" smtClean="0">
                <a:solidFill>
                  <a:schemeClr val="bg2">
                    <a:lumMod val="75000"/>
                  </a:schemeClr>
                </a:solidFill>
              </a:rPr>
              <a:t>i</a:t>
            </a:r>
            <a:r>
              <a:rPr lang="en-US" sz="2000" i="1" dirty="0" smtClean="0">
                <a:solidFill>
                  <a:schemeClr val="bg2">
                    <a:lumMod val="75000"/>
                  </a:schemeClr>
                </a:solidFill>
              </a:rPr>
              <a:t> </a:t>
            </a:r>
            <a:r>
              <a:rPr lang="ru-RU" sz="2000" i="1" dirty="0" err="1" smtClean="0">
                <a:solidFill>
                  <a:schemeClr val="bg2">
                    <a:lumMod val="75000"/>
                  </a:schemeClr>
                </a:solidFill>
              </a:rPr>
              <a:t>п</a:t>
            </a:r>
            <a:r>
              <a:rPr lang="en-US" sz="2000" i="1" dirty="0" err="1" smtClean="0">
                <a:solidFill>
                  <a:schemeClr val="bg2">
                    <a:lumMod val="75000"/>
                  </a:schemeClr>
                </a:solidFill>
              </a:rPr>
              <a:t>i</a:t>
            </a:r>
            <a:r>
              <a:rPr lang="ru-RU" sz="2000" i="1" dirty="0" smtClean="0">
                <a:solidFill>
                  <a:schemeClr val="bg2">
                    <a:lumMod val="75000"/>
                  </a:schemeClr>
                </a:solidFill>
              </a:rPr>
              <a:t>сень, добре</a:t>
            </a:r>
            <a:br>
              <a:rPr lang="ru-RU" sz="2000" i="1" dirty="0" smtClean="0">
                <a:solidFill>
                  <a:schemeClr val="bg2">
                    <a:lumMod val="75000"/>
                  </a:schemeClr>
                </a:solidFill>
              </a:rPr>
            </a:br>
            <a:r>
              <a:rPr lang="ru-RU" sz="2000" i="1" dirty="0" smtClean="0">
                <a:solidFill>
                  <a:schemeClr val="bg2">
                    <a:lumMod val="75000"/>
                  </a:schemeClr>
                </a:solidFill>
              </a:rPr>
              <a:t>в</a:t>
            </a:r>
            <a:r>
              <a:rPr lang="en-US" sz="2000" i="1" dirty="0" err="1" smtClean="0">
                <a:solidFill>
                  <a:schemeClr val="bg2">
                    <a:lumMod val="75000"/>
                  </a:schemeClr>
                </a:solidFill>
              </a:rPr>
              <a:t>i</a:t>
            </a:r>
            <a:r>
              <a:rPr lang="ru-RU" sz="2000" i="1" dirty="0" err="1" smtClean="0">
                <a:solidFill>
                  <a:schemeClr val="bg2">
                    <a:lumMod val="75000"/>
                  </a:schemeClr>
                </a:solidFill>
              </a:rPr>
              <a:t>домих</a:t>
            </a:r>
            <a:r>
              <a:rPr lang="ru-RU" sz="2000" i="1" dirty="0" smtClean="0">
                <a:solidFill>
                  <a:schemeClr val="bg2">
                    <a:lumMod val="75000"/>
                  </a:schemeClr>
                </a:solidFill>
              </a:rPr>
              <a:t> </a:t>
            </a:r>
            <a:r>
              <a:rPr lang="ru-RU" sz="2000" i="1" dirty="0" err="1" smtClean="0">
                <a:solidFill>
                  <a:schemeClr val="bg2">
                    <a:lumMod val="75000"/>
                  </a:schemeClr>
                </a:solidFill>
              </a:rPr>
              <a:t>їй</a:t>
            </a:r>
            <a:r>
              <a:rPr lang="ru-RU" sz="2000" i="1" dirty="0" smtClean="0">
                <a:solidFill>
                  <a:schemeClr val="bg2">
                    <a:lumMod val="75000"/>
                  </a:schemeClr>
                </a:solidFill>
              </a:rPr>
              <a:t> </a:t>
            </a:r>
            <a:r>
              <a:rPr lang="ru-RU" sz="2000" i="1" dirty="0" err="1" smtClean="0">
                <a:solidFill>
                  <a:schemeClr val="bg2">
                    <a:lumMod val="75000"/>
                  </a:schemeClr>
                </a:solidFill>
              </a:rPr>
              <a:t>із</a:t>
            </a:r>
            <a:r>
              <a:rPr lang="ru-RU" sz="2000" i="1" dirty="0" smtClean="0">
                <a:solidFill>
                  <a:schemeClr val="bg2">
                    <a:lumMod val="75000"/>
                  </a:schemeClr>
                </a:solidFill>
              </a:rPr>
              <a:t> </a:t>
            </a:r>
            <a:r>
              <a:rPr lang="ru-RU" sz="2000" i="1" dirty="0" err="1" smtClean="0">
                <a:solidFill>
                  <a:schemeClr val="bg2">
                    <a:lumMod val="75000"/>
                  </a:schemeClr>
                </a:solidFill>
              </a:rPr>
              <a:t>дитинства</a:t>
            </a:r>
            <a:r>
              <a:rPr lang="ru-RU" sz="2000" i="1" dirty="0" smtClean="0">
                <a:solidFill>
                  <a:schemeClr val="bg2">
                    <a:lumMod val="75000"/>
                  </a:schemeClr>
                </a:solidFill>
              </a:rPr>
              <a:t>. Цей </a:t>
            </a:r>
            <a:r>
              <a:rPr lang="ru-RU" sz="2000" i="1" dirty="0" err="1" smtClean="0">
                <a:solidFill>
                  <a:schemeClr val="bg2">
                    <a:lumMod val="75000"/>
                  </a:schemeClr>
                </a:solidFill>
              </a:rPr>
              <a:t>тв</a:t>
            </a:r>
            <a:r>
              <a:rPr lang="en-US" sz="2000" i="1" dirty="0" err="1" smtClean="0">
                <a:solidFill>
                  <a:schemeClr val="bg2">
                    <a:lumMod val="75000"/>
                  </a:schemeClr>
                </a:solidFill>
              </a:rPr>
              <a:t>i</a:t>
            </a:r>
            <a:r>
              <a:rPr lang="ru-RU" sz="2000" i="1" dirty="0" err="1" smtClean="0">
                <a:solidFill>
                  <a:schemeClr val="bg2">
                    <a:lumMod val="75000"/>
                  </a:schemeClr>
                </a:solidFill>
              </a:rPr>
              <a:t>р</a:t>
            </a:r>
            <a:r>
              <a:rPr lang="ru-RU" sz="2000" i="1" dirty="0" smtClean="0">
                <a:solidFill>
                  <a:schemeClr val="bg2">
                    <a:lumMod val="75000"/>
                  </a:schemeClr>
                </a:solidFill>
              </a:rPr>
              <a:t> </a:t>
            </a:r>
            <a:r>
              <a:rPr lang="ru-RU" sz="2000" i="1" dirty="0" err="1" smtClean="0">
                <a:solidFill>
                  <a:schemeClr val="bg2">
                    <a:lumMod val="75000"/>
                  </a:schemeClr>
                </a:solidFill>
              </a:rPr>
              <a:t>виношувався</a:t>
            </a:r>
            <a:r>
              <a:rPr lang="ru-RU" sz="2000" i="1" dirty="0" smtClean="0">
                <a:solidFill>
                  <a:schemeClr val="bg2">
                    <a:lumMod val="75000"/>
                  </a:schemeClr>
                </a:solidFill>
              </a:rPr>
              <a:t> роками, а написаний </a:t>
            </a:r>
            <a:r>
              <a:rPr lang="ru-RU" sz="2000" i="1" dirty="0" err="1" smtClean="0">
                <a:solidFill>
                  <a:schemeClr val="bg2">
                    <a:lumMod val="75000"/>
                  </a:schemeClr>
                </a:solidFill>
              </a:rPr>
              <a:t>був</a:t>
            </a:r>
            <a:r>
              <a:rPr lang="ru-RU" sz="2000" i="1" dirty="0" smtClean="0">
                <a:solidFill>
                  <a:schemeClr val="bg2">
                    <a:lumMod val="75000"/>
                  </a:schemeClr>
                </a:solidFill>
              </a:rPr>
              <a:t> за</a:t>
            </a:r>
            <a:br>
              <a:rPr lang="ru-RU" sz="2000" i="1" dirty="0" smtClean="0">
                <a:solidFill>
                  <a:schemeClr val="bg2">
                    <a:lumMod val="75000"/>
                  </a:schemeClr>
                </a:solidFill>
              </a:rPr>
            </a:br>
            <a:r>
              <a:rPr lang="ru-RU" sz="2000" i="1" dirty="0" smtClean="0">
                <a:solidFill>
                  <a:schemeClr val="bg2">
                    <a:lumMod val="75000"/>
                  </a:schemeClr>
                </a:solidFill>
              </a:rPr>
              <a:t>два </a:t>
            </a:r>
            <a:r>
              <a:rPr lang="ru-RU" sz="2000" i="1" dirty="0" err="1" smtClean="0">
                <a:solidFill>
                  <a:schemeClr val="bg2">
                    <a:lumMod val="75000"/>
                  </a:schemeClr>
                </a:solidFill>
              </a:rPr>
              <a:t>тижн</a:t>
            </a:r>
            <a:r>
              <a:rPr lang="en-US" sz="2000" i="1" dirty="0" err="1" smtClean="0">
                <a:solidFill>
                  <a:schemeClr val="bg2">
                    <a:lumMod val="75000"/>
                  </a:schemeClr>
                </a:solidFill>
              </a:rPr>
              <a:t>i</a:t>
            </a:r>
            <a:r>
              <a:rPr lang="en-US" sz="2000" i="1" dirty="0" smtClean="0">
                <a:solidFill>
                  <a:schemeClr val="bg2">
                    <a:lumMod val="75000"/>
                  </a:schemeClr>
                </a:solidFill>
              </a:rPr>
              <a:t> </a:t>
            </a:r>
            <a:r>
              <a:rPr lang="ru-RU" sz="2000" i="1" dirty="0" smtClean="0">
                <a:solidFill>
                  <a:schemeClr val="bg2">
                    <a:lumMod val="75000"/>
                  </a:schemeClr>
                </a:solidFill>
              </a:rPr>
              <a:t>в стан</a:t>
            </a:r>
            <a:r>
              <a:rPr lang="en-US" sz="2000" i="1" dirty="0" err="1" smtClean="0">
                <a:solidFill>
                  <a:schemeClr val="bg2">
                    <a:lumMod val="75000"/>
                  </a:schemeClr>
                </a:solidFill>
              </a:rPr>
              <a:t>i</a:t>
            </a:r>
            <a:r>
              <a:rPr lang="en-US" sz="2000" i="1" dirty="0" smtClean="0">
                <a:solidFill>
                  <a:schemeClr val="bg2">
                    <a:lumMod val="75000"/>
                  </a:schemeClr>
                </a:solidFill>
              </a:rPr>
              <a:t> </a:t>
            </a:r>
            <a:r>
              <a:rPr lang="ru-RU" sz="2000" i="1" dirty="0" smtClean="0">
                <a:solidFill>
                  <a:schemeClr val="bg2">
                    <a:lumMod val="75000"/>
                  </a:schemeClr>
                </a:solidFill>
              </a:rPr>
              <a:t>особливого </a:t>
            </a:r>
            <a:r>
              <a:rPr lang="ru-RU" sz="2000" i="1" dirty="0" err="1" smtClean="0">
                <a:solidFill>
                  <a:schemeClr val="bg2">
                    <a:lumMod val="75000"/>
                  </a:schemeClr>
                </a:solidFill>
              </a:rPr>
              <a:t>творчого</a:t>
            </a:r>
            <a:r>
              <a:rPr lang="ru-RU" sz="2000" i="1" dirty="0" smtClean="0">
                <a:solidFill>
                  <a:schemeClr val="bg2">
                    <a:lumMod val="75000"/>
                  </a:schemeClr>
                </a:solidFill>
              </a:rPr>
              <a:t> </a:t>
            </a:r>
            <a:r>
              <a:rPr lang="ru-RU" sz="2000" i="1" dirty="0" err="1" smtClean="0">
                <a:solidFill>
                  <a:schemeClr val="bg2">
                    <a:lumMod val="75000"/>
                  </a:schemeClr>
                </a:solidFill>
              </a:rPr>
              <a:t>натхнення</a:t>
            </a:r>
            <a:r>
              <a:rPr lang="ru-RU" sz="2000" i="1" dirty="0" smtClean="0">
                <a:solidFill>
                  <a:schemeClr val="bg2">
                    <a:lumMod val="75000"/>
                  </a:schemeClr>
                </a:solidFill>
              </a:rPr>
              <a:t>. </a:t>
            </a:r>
            <a:endParaRPr lang="ru-RU" sz="2000" i="1" dirty="0">
              <a:solidFill>
                <a:schemeClr val="bg2">
                  <a:lumMod val="75000"/>
                </a:schemeClr>
              </a:solidFill>
            </a:endParaRPr>
          </a:p>
        </p:txBody>
      </p:sp>
      <p:pic>
        <p:nvPicPr>
          <p:cNvPr id="4" name="Содержимое 3" descr="img042.jpg"/>
          <p:cNvPicPr>
            <a:picLocks noGrp="1" noChangeAspect="1"/>
          </p:cNvPicPr>
          <p:nvPr>
            <p:ph idx="1"/>
          </p:nvPr>
        </p:nvPicPr>
        <p:blipFill>
          <a:blip r:embed="rId2"/>
          <a:stretch>
            <a:fillRect/>
          </a:stretch>
        </p:blipFill>
        <p:spPr>
          <a:xfrm>
            <a:off x="357158" y="285728"/>
            <a:ext cx="3714776" cy="6310837"/>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7752" y="274638"/>
            <a:ext cx="3829048" cy="6369072"/>
          </a:xfrm>
        </p:spPr>
        <p:txBody>
          <a:bodyPr>
            <a:noAutofit/>
          </a:bodyPr>
          <a:lstStyle/>
          <a:p>
            <a:pPr lvl="0" algn="l"/>
            <a:r>
              <a:rPr lang="ru-RU" sz="2800" i="1" dirty="0" smtClean="0">
                <a:solidFill>
                  <a:schemeClr val="bg2">
                    <a:lumMod val="75000"/>
                  </a:schemeClr>
                </a:solidFill>
              </a:rPr>
              <a:t>   </a:t>
            </a:r>
            <a:r>
              <a:rPr lang="ru-RU" sz="2800" i="1" dirty="0" err="1" smtClean="0">
                <a:solidFill>
                  <a:schemeClr val="bg2">
                    <a:lumMod val="75000"/>
                  </a:schemeClr>
                </a:solidFill>
              </a:rPr>
              <a:t>Мавки</a:t>
            </a:r>
            <a:r>
              <a:rPr lang="ru-RU" sz="2800" i="1" dirty="0" smtClean="0">
                <a:solidFill>
                  <a:schemeClr val="bg2">
                    <a:lumMod val="75000"/>
                  </a:schemeClr>
                </a:solidFill>
              </a:rPr>
              <a:t> </a:t>
            </a:r>
            <a:r>
              <a:rPr lang="ru-RU" sz="2800" i="1" dirty="0" err="1" smtClean="0">
                <a:solidFill>
                  <a:schemeClr val="bg2">
                    <a:lumMod val="75000"/>
                  </a:schemeClr>
                </a:solidFill>
              </a:rPr>
              <a:t>є</a:t>
            </a:r>
            <a:r>
              <a:rPr lang="ru-RU" sz="2800" i="1" dirty="0" smtClean="0">
                <a:solidFill>
                  <a:schemeClr val="bg2">
                    <a:lumMod val="75000"/>
                  </a:schemeClr>
                </a:solidFill>
              </a:rPr>
              <a:t> </a:t>
            </a:r>
            <a:r>
              <a:rPr lang="ru-RU" sz="2800" i="1" dirty="0" err="1" smtClean="0">
                <a:solidFill>
                  <a:schemeClr val="bg2">
                    <a:lumMod val="75000"/>
                  </a:schemeClr>
                </a:solidFill>
              </a:rPr>
              <a:t>різновидом</a:t>
            </a:r>
            <a:r>
              <a:rPr lang="ru-RU" sz="2800" i="1" dirty="0" smtClean="0">
                <a:solidFill>
                  <a:schemeClr val="bg2">
                    <a:lumMod val="75000"/>
                  </a:schemeClr>
                </a:solidFill>
              </a:rPr>
              <a:t> русалок, на </a:t>
            </a:r>
            <a:r>
              <a:rPr lang="ru-RU" sz="2800" i="1" dirty="0" err="1" smtClean="0">
                <a:solidFill>
                  <a:schemeClr val="bg2">
                    <a:lumMod val="75000"/>
                  </a:schemeClr>
                </a:solidFill>
              </a:rPr>
              <a:t>відміну</a:t>
            </a:r>
            <a:r>
              <a:rPr lang="ru-RU" sz="2800" i="1" dirty="0" smtClean="0">
                <a:solidFill>
                  <a:schemeClr val="bg2">
                    <a:lumMod val="75000"/>
                  </a:schemeClr>
                </a:solidFill>
              </a:rPr>
              <a:t> </a:t>
            </a:r>
            <a:r>
              <a:rPr lang="ru-RU" sz="2800" i="1" dirty="0" err="1" smtClean="0">
                <a:solidFill>
                  <a:schemeClr val="bg2">
                    <a:lumMod val="75000"/>
                  </a:schemeClr>
                </a:solidFill>
              </a:rPr>
              <a:t>від</a:t>
            </a:r>
            <a:r>
              <a:rPr lang="ru-RU" sz="2800" i="1" dirty="0" smtClean="0">
                <a:solidFill>
                  <a:schemeClr val="bg2">
                    <a:lumMod val="75000"/>
                  </a:schemeClr>
                </a:solidFill>
              </a:rPr>
              <a:t> </a:t>
            </a:r>
            <a:r>
              <a:rPr lang="ru-RU" sz="2800" i="1" dirty="0" err="1" smtClean="0">
                <a:solidFill>
                  <a:schemeClr val="bg2">
                    <a:lumMod val="75000"/>
                  </a:schemeClr>
                </a:solidFill>
              </a:rPr>
              <a:t>яких</a:t>
            </a:r>
            <a:r>
              <a:rPr lang="ru-RU" sz="2800" i="1" dirty="0" smtClean="0">
                <a:solidFill>
                  <a:schemeClr val="bg2">
                    <a:lumMod val="75000"/>
                  </a:schemeClr>
                </a:solidFill>
              </a:rPr>
              <a:t> </a:t>
            </a:r>
            <a:r>
              <a:rPr lang="ru-RU" sz="2800" i="1" dirty="0" err="1" smtClean="0">
                <a:solidFill>
                  <a:schemeClr val="bg2">
                    <a:lumMod val="75000"/>
                  </a:schemeClr>
                </a:solidFill>
              </a:rPr>
              <a:t>мали</a:t>
            </a:r>
            <a:r>
              <a:rPr lang="ru-RU" sz="2800" i="1" dirty="0" smtClean="0">
                <a:solidFill>
                  <a:schemeClr val="bg2">
                    <a:lumMod val="75000"/>
                  </a:schemeClr>
                </a:solidFill>
              </a:rPr>
              <a:t> </a:t>
            </a:r>
            <a:r>
              <a:rPr lang="ru-RU" sz="2800" i="1" dirty="0" err="1" smtClean="0">
                <a:solidFill>
                  <a:schemeClr val="bg2">
                    <a:lumMod val="75000"/>
                  </a:schemeClr>
                </a:solidFill>
              </a:rPr>
              <a:t>довге</a:t>
            </a:r>
            <a:r>
              <a:rPr lang="ru-RU" sz="2800" i="1" dirty="0" smtClean="0">
                <a:solidFill>
                  <a:schemeClr val="bg2">
                    <a:lumMod val="75000"/>
                  </a:schemeClr>
                </a:solidFill>
              </a:rPr>
              <a:t> </a:t>
            </a:r>
            <a:r>
              <a:rPr lang="ru-RU" sz="2800" i="1" dirty="0" err="1" smtClean="0">
                <a:solidFill>
                  <a:schemeClr val="bg2">
                    <a:lumMod val="75000"/>
                  </a:schemeClr>
                </a:solidFill>
              </a:rPr>
              <a:t>лляне</a:t>
            </a:r>
            <a:r>
              <a:rPr lang="ru-RU" sz="2800" i="1" dirty="0" smtClean="0">
                <a:solidFill>
                  <a:schemeClr val="bg2">
                    <a:lumMod val="75000"/>
                  </a:schemeClr>
                </a:solidFill>
              </a:rPr>
              <a:t> </a:t>
            </a:r>
            <a:r>
              <a:rPr lang="ru-RU" sz="2800" i="1" dirty="0" err="1" smtClean="0">
                <a:solidFill>
                  <a:schemeClr val="bg2">
                    <a:lumMod val="75000"/>
                  </a:schemeClr>
                </a:solidFill>
              </a:rPr>
              <a:t>волосся</a:t>
            </a:r>
            <a:r>
              <a:rPr lang="ru-RU" sz="2800" i="1" dirty="0" smtClean="0">
                <a:solidFill>
                  <a:schemeClr val="bg2">
                    <a:lumMod val="75000"/>
                  </a:schemeClr>
                </a:solidFill>
              </a:rPr>
              <a:t>. </a:t>
            </a:r>
            <a:r>
              <a:rPr lang="ru-RU" sz="2800" i="1" dirty="0" err="1" smtClean="0">
                <a:solidFill>
                  <a:schemeClr val="bg2">
                    <a:lumMod val="75000"/>
                  </a:schemeClr>
                </a:solidFill>
              </a:rPr>
              <a:t>Ім'я</a:t>
            </a:r>
            <a:r>
              <a:rPr lang="ru-RU" sz="2800" i="1" dirty="0" smtClean="0">
                <a:solidFill>
                  <a:schemeClr val="bg2">
                    <a:lumMod val="75000"/>
                  </a:schemeClr>
                </a:solidFill>
              </a:rPr>
              <a:t> </a:t>
            </a:r>
            <a:r>
              <a:rPr lang="ru-RU" sz="2800" i="1" dirty="0" err="1" smtClean="0">
                <a:solidFill>
                  <a:schemeClr val="bg2">
                    <a:lumMod val="75000"/>
                  </a:schemeClr>
                </a:solidFill>
              </a:rPr>
              <a:t>Мавки</a:t>
            </a:r>
            <a:r>
              <a:rPr lang="ru-RU" sz="2800" i="1" dirty="0" smtClean="0">
                <a:solidFill>
                  <a:schemeClr val="bg2">
                    <a:lumMod val="75000"/>
                  </a:schemeClr>
                </a:solidFill>
              </a:rPr>
              <a:t> </a:t>
            </a:r>
            <a:r>
              <a:rPr lang="ru-RU" sz="2800" i="1" dirty="0" err="1" smtClean="0">
                <a:solidFill>
                  <a:schemeClr val="bg2">
                    <a:lumMod val="75000"/>
                  </a:schemeClr>
                </a:solidFill>
              </a:rPr>
              <a:t>утворено</a:t>
            </a:r>
            <a:r>
              <a:rPr lang="ru-RU" sz="2800" i="1" dirty="0" smtClean="0">
                <a:solidFill>
                  <a:schemeClr val="bg2">
                    <a:lumMod val="75000"/>
                  </a:schemeClr>
                </a:solidFill>
              </a:rPr>
              <a:t> </a:t>
            </a:r>
            <a:r>
              <a:rPr lang="ru-RU" sz="2800" i="1" dirty="0" err="1" smtClean="0">
                <a:solidFill>
                  <a:schemeClr val="bg2">
                    <a:lumMod val="75000"/>
                  </a:schemeClr>
                </a:solidFill>
              </a:rPr>
              <a:t>від</a:t>
            </a:r>
            <a:r>
              <a:rPr lang="ru-RU" sz="2800" i="1" dirty="0" smtClean="0">
                <a:solidFill>
                  <a:schemeClr val="bg2">
                    <a:lumMod val="75000"/>
                  </a:schemeClr>
                </a:solidFill>
              </a:rPr>
              <a:t> «навь» (</a:t>
            </a:r>
            <a:r>
              <a:rPr lang="ru-RU" sz="2800" i="1" dirty="0" err="1" smtClean="0">
                <a:solidFill>
                  <a:schemeClr val="bg2">
                    <a:lumMod val="75000"/>
                  </a:schemeClr>
                </a:solidFill>
              </a:rPr>
              <a:t>Навка</a:t>
            </a:r>
            <a:r>
              <a:rPr lang="ru-RU" sz="2800" i="1" dirty="0" smtClean="0">
                <a:solidFill>
                  <a:schemeClr val="bg2">
                    <a:lumMod val="75000"/>
                  </a:schemeClr>
                </a:solidFill>
              </a:rPr>
              <a:t>), </a:t>
            </a:r>
            <a:r>
              <a:rPr lang="ru-RU" sz="2800" i="1" dirty="0" err="1" smtClean="0">
                <a:solidFill>
                  <a:schemeClr val="bg2">
                    <a:lumMod val="75000"/>
                  </a:schemeClr>
                </a:solidFill>
              </a:rPr>
              <a:t>що</a:t>
            </a:r>
            <a:r>
              <a:rPr lang="ru-RU" sz="2800" i="1" dirty="0" smtClean="0">
                <a:solidFill>
                  <a:schemeClr val="bg2">
                    <a:lumMod val="75000"/>
                  </a:schemeClr>
                </a:solidFill>
              </a:rPr>
              <a:t> значить «</a:t>
            </a:r>
            <a:r>
              <a:rPr lang="ru-RU" sz="2800" i="1" dirty="0" err="1" smtClean="0">
                <a:solidFill>
                  <a:schemeClr val="bg2">
                    <a:lumMod val="75000"/>
                  </a:schemeClr>
                </a:solidFill>
              </a:rPr>
              <a:t>втілення</a:t>
            </a:r>
            <a:r>
              <a:rPr lang="ru-RU" sz="2800" i="1" dirty="0" smtClean="0">
                <a:solidFill>
                  <a:schemeClr val="bg2">
                    <a:lumMod val="75000"/>
                  </a:schemeClr>
                </a:solidFill>
              </a:rPr>
              <a:t> </a:t>
            </a:r>
            <a:r>
              <a:rPr lang="ru-RU" sz="2800" i="1" dirty="0" err="1" smtClean="0">
                <a:solidFill>
                  <a:schemeClr val="bg2">
                    <a:lumMod val="75000"/>
                  </a:schemeClr>
                </a:solidFill>
              </a:rPr>
              <a:t>смерті</a:t>
            </a:r>
            <a:r>
              <a:rPr lang="ru-RU" sz="2800" i="1" dirty="0" smtClean="0">
                <a:solidFill>
                  <a:schemeClr val="bg2">
                    <a:lumMod val="75000"/>
                  </a:schemeClr>
                </a:solidFill>
              </a:rPr>
              <a:t>». Вони не </a:t>
            </a:r>
            <a:r>
              <a:rPr lang="ru-RU" sz="2800" i="1" dirty="0" err="1" smtClean="0">
                <a:solidFill>
                  <a:schemeClr val="bg2">
                    <a:lumMod val="75000"/>
                  </a:schemeClr>
                </a:solidFill>
              </a:rPr>
              <a:t>мають</a:t>
            </a:r>
            <a:r>
              <a:rPr lang="ru-RU" sz="2800" i="1" dirty="0" smtClean="0">
                <a:solidFill>
                  <a:schemeClr val="bg2">
                    <a:lumMod val="75000"/>
                  </a:schemeClr>
                </a:solidFill>
              </a:rPr>
              <a:t> </a:t>
            </a:r>
            <a:r>
              <a:rPr lang="ru-RU" sz="2800" i="1" dirty="0" err="1" smtClean="0">
                <a:solidFill>
                  <a:schemeClr val="bg2">
                    <a:lumMod val="75000"/>
                  </a:schemeClr>
                </a:solidFill>
              </a:rPr>
              <a:t>тіла</a:t>
            </a:r>
            <a:r>
              <a:rPr lang="ru-RU" sz="2800" i="1" dirty="0" smtClean="0">
                <a:solidFill>
                  <a:schemeClr val="bg2">
                    <a:lumMod val="75000"/>
                  </a:schemeClr>
                </a:solidFill>
              </a:rPr>
              <a:t>, </a:t>
            </a:r>
            <a:r>
              <a:rPr lang="ru-RU" sz="2800" i="1" dirty="0" err="1" smtClean="0">
                <a:solidFill>
                  <a:schemeClr val="bg2">
                    <a:lumMod val="75000"/>
                  </a:schemeClr>
                </a:solidFill>
              </a:rPr>
              <a:t>не</a:t>
            </a:r>
            <a:r>
              <a:rPr lang="ru-RU" sz="2800" i="1" dirty="0" smtClean="0">
                <a:solidFill>
                  <a:schemeClr val="bg2">
                    <a:lumMod val="75000"/>
                  </a:schemeClr>
                </a:solidFill>
              </a:rPr>
              <a:t> </a:t>
            </a:r>
            <a:r>
              <a:rPr lang="ru-RU" sz="2800" i="1" dirty="0" err="1" smtClean="0">
                <a:solidFill>
                  <a:schemeClr val="bg2">
                    <a:lumMod val="75000"/>
                  </a:schemeClr>
                </a:solidFill>
              </a:rPr>
              <a:t>відзеркалюються</a:t>
            </a:r>
            <a:r>
              <a:rPr lang="ru-RU" sz="2800" i="1" dirty="0" smtClean="0">
                <a:solidFill>
                  <a:schemeClr val="bg2">
                    <a:lumMod val="75000"/>
                  </a:schemeClr>
                </a:solidFill>
              </a:rPr>
              <a:t> у </a:t>
            </a:r>
            <a:r>
              <a:rPr lang="ru-RU" sz="2800" i="1" dirty="0" err="1" smtClean="0">
                <a:solidFill>
                  <a:schemeClr val="bg2">
                    <a:lumMod val="75000"/>
                  </a:schemeClr>
                </a:solidFill>
              </a:rPr>
              <a:t>воді</a:t>
            </a:r>
            <a:r>
              <a:rPr lang="ru-RU" sz="2800" i="1" dirty="0" smtClean="0">
                <a:solidFill>
                  <a:schemeClr val="bg2">
                    <a:lumMod val="75000"/>
                  </a:schemeClr>
                </a:solidFill>
              </a:rPr>
              <a:t>, не </a:t>
            </a:r>
            <a:r>
              <a:rPr lang="ru-RU" sz="2800" i="1" dirty="0" err="1" smtClean="0">
                <a:solidFill>
                  <a:schemeClr val="bg2">
                    <a:lumMod val="75000"/>
                  </a:schemeClr>
                </a:solidFill>
              </a:rPr>
              <a:t>мають</a:t>
            </a:r>
            <a:r>
              <a:rPr lang="ru-RU" sz="2800" i="1" dirty="0" smtClean="0">
                <a:solidFill>
                  <a:schemeClr val="bg2">
                    <a:lumMod val="75000"/>
                  </a:schemeClr>
                </a:solidFill>
              </a:rPr>
              <a:t> </a:t>
            </a:r>
            <a:r>
              <a:rPr lang="ru-RU" sz="2800" i="1" dirty="0" err="1" smtClean="0">
                <a:solidFill>
                  <a:schemeClr val="bg2">
                    <a:lumMod val="75000"/>
                  </a:schemeClr>
                </a:solidFill>
              </a:rPr>
              <a:t>тіні</a:t>
            </a:r>
            <a:r>
              <a:rPr lang="ru-RU" sz="2800" i="1" dirty="0" smtClean="0">
                <a:solidFill>
                  <a:schemeClr val="bg2">
                    <a:lumMod val="75000"/>
                  </a:schemeClr>
                </a:solidFill>
              </a:rPr>
              <a:t> та </a:t>
            </a:r>
            <a:r>
              <a:rPr lang="ru-RU" sz="2800" i="1" dirty="0" err="1" smtClean="0">
                <a:solidFill>
                  <a:schemeClr val="bg2">
                    <a:lumMod val="75000"/>
                  </a:schemeClr>
                </a:solidFill>
              </a:rPr>
              <a:t>спини</a:t>
            </a:r>
            <a:r>
              <a:rPr lang="ru-RU" sz="2800" i="1" dirty="0" smtClean="0">
                <a:solidFill>
                  <a:schemeClr val="bg2">
                    <a:lumMod val="75000"/>
                  </a:schemeClr>
                </a:solidFill>
              </a:rPr>
              <a:t>, тому видно </a:t>
            </a:r>
            <a:r>
              <a:rPr lang="ru-RU" sz="2800" i="1" dirty="0" err="1" smtClean="0">
                <a:solidFill>
                  <a:schemeClr val="bg2">
                    <a:lumMod val="75000"/>
                  </a:schemeClr>
                </a:solidFill>
              </a:rPr>
              <a:t>всі</a:t>
            </a:r>
            <a:r>
              <a:rPr lang="ru-RU" sz="2800" i="1" dirty="0" smtClean="0">
                <a:solidFill>
                  <a:schemeClr val="bg2">
                    <a:lumMod val="75000"/>
                  </a:schemeClr>
                </a:solidFill>
              </a:rPr>
              <a:t> </a:t>
            </a:r>
            <a:r>
              <a:rPr lang="ru-RU" sz="2800" i="1" dirty="0" err="1" smtClean="0">
                <a:solidFill>
                  <a:schemeClr val="bg2">
                    <a:lumMod val="75000"/>
                  </a:schemeClr>
                </a:solidFill>
              </a:rPr>
              <a:t>нутрощі</a:t>
            </a:r>
            <a:r>
              <a:rPr lang="ru-RU" sz="2800" i="1" dirty="0" smtClean="0">
                <a:solidFill>
                  <a:schemeClr val="bg2">
                    <a:lumMod val="75000"/>
                  </a:schemeClr>
                </a:solidFill>
              </a:rPr>
              <a:t>.</a:t>
            </a:r>
            <a:r>
              <a:rPr lang="ru-RU" sz="4000" i="1" dirty="0" smtClean="0"/>
              <a:t/>
            </a:r>
            <a:br>
              <a:rPr lang="ru-RU" sz="4000" i="1" dirty="0" smtClean="0"/>
            </a:br>
            <a:endParaRPr lang="ru-RU" sz="4000" i="1" dirty="0"/>
          </a:p>
        </p:txBody>
      </p:sp>
      <p:pic>
        <p:nvPicPr>
          <p:cNvPr id="4" name="Содержимое 3" descr="1.jpg"/>
          <p:cNvPicPr>
            <a:picLocks noGrp="1" noChangeAspect="1"/>
          </p:cNvPicPr>
          <p:nvPr>
            <p:ph idx="1"/>
          </p:nvPr>
        </p:nvPicPr>
        <p:blipFill>
          <a:blip r:embed="rId2"/>
          <a:stretch>
            <a:fillRect/>
          </a:stretch>
        </p:blipFill>
        <p:spPr>
          <a:xfrm>
            <a:off x="214282" y="142852"/>
            <a:ext cx="4429156" cy="6572296"/>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357826"/>
            <a:ext cx="8229600" cy="1143000"/>
          </a:xfrm>
        </p:spPr>
        <p:txBody>
          <a:bodyPr>
            <a:noAutofit/>
          </a:bodyPr>
          <a:lstStyle/>
          <a:p>
            <a:pPr lvl="0" algn="l"/>
            <a:r>
              <a:rPr lang="ru-RU" sz="2000" i="1" dirty="0" err="1" smtClean="0">
                <a:solidFill>
                  <a:schemeClr val="bg2">
                    <a:lumMod val="75000"/>
                  </a:schemeClr>
                </a:solidFill>
              </a:rPr>
              <a:t>Традиційно</a:t>
            </a:r>
            <a:r>
              <a:rPr lang="ru-RU" sz="2000" i="1" dirty="0" smtClean="0">
                <a:solidFill>
                  <a:schemeClr val="bg2">
                    <a:lumMod val="75000"/>
                  </a:schemeClr>
                </a:solidFill>
              </a:rPr>
              <a:t> </a:t>
            </a:r>
            <a:r>
              <a:rPr lang="ru-RU" sz="2000" i="1" dirty="0" err="1" smtClean="0">
                <a:solidFill>
                  <a:schemeClr val="bg2">
                    <a:lumMod val="75000"/>
                  </a:schemeClr>
                </a:solidFill>
              </a:rPr>
              <a:t>вважають</a:t>
            </a:r>
            <a:r>
              <a:rPr lang="ru-RU" sz="2000" i="1" dirty="0" smtClean="0">
                <a:solidFill>
                  <a:schemeClr val="bg2">
                    <a:lumMod val="75000"/>
                  </a:schemeClr>
                </a:solidFill>
              </a:rPr>
              <a:t>, що </a:t>
            </a:r>
            <a:r>
              <a:rPr lang="ru-RU" sz="2000" i="1" dirty="0" err="1" smtClean="0">
                <a:solidFill>
                  <a:schemeClr val="bg2">
                    <a:lumMod val="75000"/>
                  </a:schemeClr>
                </a:solidFill>
              </a:rPr>
              <a:t>мавки</a:t>
            </a:r>
            <a:r>
              <a:rPr lang="ru-RU" sz="2000" i="1" dirty="0" smtClean="0">
                <a:solidFill>
                  <a:schemeClr val="bg2">
                    <a:lumMod val="75000"/>
                  </a:schemeClr>
                </a:solidFill>
              </a:rPr>
              <a:t> </a:t>
            </a:r>
            <a:r>
              <a:rPr lang="ru-RU" sz="2000" i="1" dirty="0" err="1" smtClean="0">
                <a:solidFill>
                  <a:schemeClr val="bg2">
                    <a:lumMod val="75000"/>
                  </a:schemeClr>
                </a:solidFill>
              </a:rPr>
              <a:t>живуть</a:t>
            </a:r>
            <a:r>
              <a:rPr lang="ru-RU" sz="2000" i="1" dirty="0" smtClean="0">
                <a:solidFill>
                  <a:schemeClr val="bg2">
                    <a:lumMod val="75000"/>
                  </a:schemeClr>
                </a:solidFill>
              </a:rPr>
              <a:t> у </a:t>
            </a:r>
            <a:r>
              <a:rPr lang="ru-RU" sz="2000" i="1" dirty="0" err="1" smtClean="0">
                <a:solidFill>
                  <a:schemeClr val="bg2">
                    <a:lumMod val="75000"/>
                  </a:schemeClr>
                </a:solidFill>
              </a:rPr>
              <a:t>лісах.Вони</a:t>
            </a:r>
            <a:r>
              <a:rPr lang="ru-RU" sz="2000" i="1" dirty="0" smtClean="0">
                <a:solidFill>
                  <a:schemeClr val="bg2">
                    <a:lumMod val="75000"/>
                  </a:schemeClr>
                </a:solidFill>
              </a:rPr>
              <a:t> </a:t>
            </a:r>
            <a:r>
              <a:rPr lang="ru-RU" sz="2000" i="1" dirty="0" err="1" smtClean="0">
                <a:solidFill>
                  <a:schemeClr val="bg2">
                    <a:lumMod val="75000"/>
                  </a:schemeClr>
                </a:solidFill>
              </a:rPr>
              <a:t>символізують</a:t>
            </a:r>
            <a:r>
              <a:rPr lang="ru-RU" sz="2000" i="1" dirty="0" smtClean="0">
                <a:solidFill>
                  <a:schemeClr val="bg2">
                    <a:lumMod val="75000"/>
                  </a:schemeClr>
                </a:solidFill>
              </a:rPr>
              <a:t> </a:t>
            </a:r>
            <a:r>
              <a:rPr lang="ru-RU" sz="2000" i="1" dirty="0" err="1" smtClean="0">
                <a:solidFill>
                  <a:schemeClr val="bg2">
                    <a:lumMod val="75000"/>
                  </a:schemeClr>
                </a:solidFill>
              </a:rPr>
              <a:t>душі</a:t>
            </a:r>
            <a:r>
              <a:rPr lang="ru-RU" sz="2000" i="1" dirty="0" smtClean="0">
                <a:solidFill>
                  <a:schemeClr val="bg2">
                    <a:lumMod val="75000"/>
                  </a:schemeClr>
                </a:solidFill>
              </a:rPr>
              <a:t> </a:t>
            </a:r>
            <a:r>
              <a:rPr lang="ru-RU" sz="2000" i="1" dirty="0" err="1" smtClean="0">
                <a:solidFill>
                  <a:schemeClr val="bg2">
                    <a:lumMod val="75000"/>
                  </a:schemeClr>
                </a:solidFill>
              </a:rPr>
              <a:t>дітей</a:t>
            </a:r>
            <a:r>
              <a:rPr lang="ru-RU" sz="2000" i="1" dirty="0" smtClean="0">
                <a:solidFill>
                  <a:schemeClr val="bg2">
                    <a:lumMod val="75000"/>
                  </a:schemeClr>
                </a:solidFill>
              </a:rPr>
              <a:t>, </a:t>
            </a:r>
            <a:r>
              <a:rPr lang="ru-RU" sz="2000" i="1" dirty="0" err="1" smtClean="0">
                <a:solidFill>
                  <a:schemeClr val="bg2">
                    <a:lumMod val="75000"/>
                  </a:schemeClr>
                </a:solidFill>
              </a:rPr>
              <a:t>які</a:t>
            </a:r>
            <a:r>
              <a:rPr lang="ru-RU" sz="2000" i="1" dirty="0" smtClean="0">
                <a:solidFill>
                  <a:schemeClr val="bg2">
                    <a:lumMod val="75000"/>
                  </a:schemeClr>
                </a:solidFill>
              </a:rPr>
              <a:t> </a:t>
            </a:r>
            <a:r>
              <a:rPr lang="ru-RU" sz="2000" i="1" dirty="0" err="1" smtClean="0">
                <a:solidFill>
                  <a:schemeClr val="bg2">
                    <a:lumMod val="75000"/>
                  </a:schemeClr>
                </a:solidFill>
              </a:rPr>
              <a:t>народилися</a:t>
            </a:r>
            <a:r>
              <a:rPr lang="ru-RU" sz="2000" i="1" dirty="0" smtClean="0">
                <a:solidFill>
                  <a:schemeClr val="bg2">
                    <a:lumMod val="75000"/>
                  </a:schemeClr>
                </a:solidFill>
              </a:rPr>
              <a:t> </a:t>
            </a:r>
            <a:r>
              <a:rPr lang="ru-RU" sz="2000" i="1" dirty="0" err="1" smtClean="0">
                <a:solidFill>
                  <a:schemeClr val="bg2">
                    <a:lumMod val="75000"/>
                  </a:schemeClr>
                </a:solidFill>
              </a:rPr>
              <a:t>мертвими</a:t>
            </a:r>
            <a:r>
              <a:rPr lang="ru-RU" sz="2000" i="1" dirty="0" smtClean="0">
                <a:solidFill>
                  <a:schemeClr val="bg2">
                    <a:lumMod val="75000"/>
                  </a:schemeClr>
                </a:solidFill>
              </a:rPr>
              <a:t> </a:t>
            </a:r>
            <a:r>
              <a:rPr lang="ru-RU" sz="2000" i="1" dirty="0" err="1" smtClean="0">
                <a:solidFill>
                  <a:schemeClr val="bg2">
                    <a:lumMod val="75000"/>
                  </a:schemeClr>
                </a:solidFill>
              </a:rPr>
              <a:t>чи</a:t>
            </a:r>
            <a:r>
              <a:rPr lang="ru-RU" sz="2000" i="1" dirty="0" smtClean="0">
                <a:solidFill>
                  <a:schemeClr val="bg2">
                    <a:lumMod val="75000"/>
                  </a:schemeClr>
                </a:solidFill>
              </a:rPr>
              <a:t> померли </a:t>
            </a:r>
            <a:r>
              <a:rPr lang="ru-RU" sz="2000" i="1" dirty="0" err="1" smtClean="0">
                <a:solidFill>
                  <a:schemeClr val="bg2">
                    <a:lumMod val="75000"/>
                  </a:schemeClr>
                </a:solidFill>
              </a:rPr>
              <a:t>нехрещеними.Часто</a:t>
            </a:r>
            <a:r>
              <a:rPr lang="ru-RU" sz="2000" i="1" dirty="0" smtClean="0">
                <a:solidFill>
                  <a:schemeClr val="bg2">
                    <a:lumMod val="75000"/>
                  </a:schemeClr>
                </a:solidFill>
              </a:rPr>
              <a:t> </a:t>
            </a:r>
            <a:r>
              <a:rPr lang="ru-RU" sz="2000" i="1" dirty="0" err="1" smtClean="0">
                <a:solidFill>
                  <a:schemeClr val="bg2">
                    <a:lumMod val="75000"/>
                  </a:schemeClr>
                </a:solidFill>
              </a:rPr>
              <a:t>постають</a:t>
            </a:r>
            <a:r>
              <a:rPr lang="ru-RU" sz="2000" i="1" dirty="0" smtClean="0">
                <a:solidFill>
                  <a:schemeClr val="bg2">
                    <a:lumMod val="75000"/>
                  </a:schemeClr>
                </a:solidFill>
              </a:rPr>
              <a:t> у </a:t>
            </a:r>
            <a:r>
              <a:rPr lang="ru-RU" sz="2000" i="1" dirty="0" err="1" smtClean="0">
                <a:solidFill>
                  <a:schemeClr val="bg2">
                    <a:lumMod val="75000"/>
                  </a:schemeClr>
                </a:solidFill>
              </a:rPr>
              <a:t>вигляді</a:t>
            </a:r>
            <a:r>
              <a:rPr lang="ru-RU" sz="2000" i="1" dirty="0" smtClean="0">
                <a:solidFill>
                  <a:schemeClr val="bg2">
                    <a:lumMod val="75000"/>
                  </a:schemeClr>
                </a:solidFill>
              </a:rPr>
              <a:t> </a:t>
            </a:r>
            <a:r>
              <a:rPr lang="ru-RU" sz="2000" i="1" dirty="0" err="1" smtClean="0">
                <a:solidFill>
                  <a:schemeClr val="bg2">
                    <a:lumMod val="75000"/>
                  </a:schemeClr>
                </a:solidFill>
              </a:rPr>
              <a:t>молодих</a:t>
            </a:r>
            <a:r>
              <a:rPr lang="ru-RU" sz="2000" i="1" dirty="0" smtClean="0">
                <a:solidFill>
                  <a:schemeClr val="bg2">
                    <a:lumMod val="75000"/>
                  </a:schemeClr>
                </a:solidFill>
              </a:rPr>
              <a:t> </a:t>
            </a:r>
            <a:r>
              <a:rPr lang="ru-RU" sz="2000" i="1" dirty="0" err="1" smtClean="0">
                <a:solidFill>
                  <a:schemeClr val="bg2">
                    <a:lumMod val="75000"/>
                  </a:schemeClr>
                </a:solidFill>
              </a:rPr>
              <a:t>красивих</a:t>
            </a:r>
            <a:r>
              <a:rPr lang="ru-RU" sz="2000" i="1" dirty="0" smtClean="0">
                <a:solidFill>
                  <a:schemeClr val="bg2">
                    <a:lumMod val="75000"/>
                  </a:schemeClr>
                </a:solidFill>
              </a:rPr>
              <a:t> </a:t>
            </a:r>
            <a:r>
              <a:rPr lang="ru-RU" sz="2000" i="1" dirty="0" err="1" smtClean="0">
                <a:solidFill>
                  <a:schemeClr val="bg2">
                    <a:lumMod val="75000"/>
                  </a:schemeClr>
                </a:solidFill>
              </a:rPr>
              <a:t>дівчат</a:t>
            </a:r>
            <a:r>
              <a:rPr lang="ru-RU" sz="2000" i="1" dirty="0" smtClean="0">
                <a:solidFill>
                  <a:schemeClr val="bg2">
                    <a:lumMod val="75000"/>
                  </a:schemeClr>
                </a:solidFill>
              </a:rPr>
              <a:t>, що </a:t>
            </a:r>
            <a:r>
              <a:rPr lang="ru-RU" sz="2000" i="1" dirty="0" err="1" smtClean="0">
                <a:solidFill>
                  <a:schemeClr val="bg2">
                    <a:lumMod val="75000"/>
                  </a:schemeClr>
                </a:solidFill>
              </a:rPr>
              <a:t>танцями</a:t>
            </a:r>
            <a:r>
              <a:rPr lang="ru-RU" sz="2000" i="1" dirty="0" smtClean="0">
                <a:solidFill>
                  <a:schemeClr val="bg2">
                    <a:lumMod val="75000"/>
                  </a:schemeClr>
                </a:solidFill>
              </a:rPr>
              <a:t> </a:t>
            </a:r>
            <a:r>
              <a:rPr lang="ru-RU" sz="2000" i="1" dirty="0" err="1" smtClean="0">
                <a:solidFill>
                  <a:schemeClr val="bg2">
                    <a:lumMod val="75000"/>
                  </a:schemeClr>
                </a:solidFill>
              </a:rPr>
              <a:t>й</a:t>
            </a:r>
            <a:r>
              <a:rPr lang="ru-RU" sz="2000" i="1" dirty="0" smtClean="0">
                <a:solidFill>
                  <a:schemeClr val="bg2">
                    <a:lumMod val="75000"/>
                  </a:schemeClr>
                </a:solidFill>
              </a:rPr>
              <a:t> </a:t>
            </a:r>
            <a:r>
              <a:rPr lang="ru-RU" sz="2000" i="1" dirty="0" err="1" smtClean="0">
                <a:solidFill>
                  <a:schemeClr val="bg2">
                    <a:lumMod val="75000"/>
                  </a:schemeClr>
                </a:solidFill>
              </a:rPr>
              <a:t>співом</a:t>
            </a:r>
            <a:r>
              <a:rPr lang="ru-RU" sz="2000" i="1" dirty="0" smtClean="0">
                <a:solidFill>
                  <a:schemeClr val="bg2">
                    <a:lumMod val="75000"/>
                  </a:schemeClr>
                </a:solidFill>
              </a:rPr>
              <a:t> </a:t>
            </a:r>
            <a:r>
              <a:rPr lang="ru-RU" sz="2000" i="1" dirty="0" err="1" smtClean="0">
                <a:solidFill>
                  <a:schemeClr val="bg2">
                    <a:lumMod val="75000"/>
                  </a:schemeClr>
                </a:solidFill>
              </a:rPr>
              <a:t>заманюють</a:t>
            </a:r>
            <a:r>
              <a:rPr lang="ru-RU" sz="2000" i="1" dirty="0" smtClean="0">
                <a:solidFill>
                  <a:schemeClr val="bg2">
                    <a:lumMod val="75000"/>
                  </a:schemeClr>
                </a:solidFill>
              </a:rPr>
              <a:t> </a:t>
            </a:r>
            <a:r>
              <a:rPr lang="ru-RU" sz="2000" i="1" dirty="0" err="1" smtClean="0">
                <a:solidFill>
                  <a:schemeClr val="bg2">
                    <a:lumMod val="75000"/>
                  </a:schemeClr>
                </a:solidFill>
              </a:rPr>
              <a:t>хлопців</a:t>
            </a:r>
            <a:r>
              <a:rPr lang="ru-RU" sz="2000" i="1" dirty="0" smtClean="0">
                <a:solidFill>
                  <a:schemeClr val="bg2">
                    <a:lumMod val="75000"/>
                  </a:schemeClr>
                </a:solidFill>
              </a:rPr>
              <a:t> у </a:t>
            </a:r>
            <a:r>
              <a:rPr lang="ru-RU" sz="2000" i="1" dirty="0" err="1" smtClean="0">
                <a:solidFill>
                  <a:schemeClr val="bg2">
                    <a:lumMod val="75000"/>
                  </a:schemeClr>
                </a:solidFill>
              </a:rPr>
              <a:t>ліс</a:t>
            </a:r>
            <a:r>
              <a:rPr lang="ru-RU" sz="2000" i="1" dirty="0" smtClean="0">
                <a:solidFill>
                  <a:schemeClr val="bg2">
                    <a:lumMod val="75000"/>
                  </a:schemeClr>
                </a:solidFill>
              </a:rPr>
              <a:t>, де </a:t>
            </a:r>
            <a:r>
              <a:rPr lang="ru-RU" sz="2000" i="1" dirty="0" err="1" smtClean="0">
                <a:solidFill>
                  <a:schemeClr val="bg2">
                    <a:lumMod val="75000"/>
                  </a:schemeClr>
                </a:solidFill>
              </a:rPr>
              <a:t>залоскочують</a:t>
            </a:r>
            <a:r>
              <a:rPr lang="ru-RU" sz="2000" i="1" dirty="0" smtClean="0">
                <a:solidFill>
                  <a:schemeClr val="bg2">
                    <a:lumMod val="75000"/>
                  </a:schemeClr>
                </a:solidFill>
              </a:rPr>
              <a:t> </a:t>
            </a:r>
            <a:r>
              <a:rPr lang="ru-RU" sz="2000" i="1" dirty="0" err="1" smtClean="0">
                <a:solidFill>
                  <a:schemeClr val="bg2">
                    <a:lumMod val="75000"/>
                  </a:schemeClr>
                </a:solidFill>
              </a:rPr>
              <a:t>їх</a:t>
            </a:r>
            <a:r>
              <a:rPr lang="ru-RU" sz="2000" i="1" dirty="0" smtClean="0">
                <a:solidFill>
                  <a:schemeClr val="bg2">
                    <a:lumMod val="75000"/>
                  </a:schemeClr>
                </a:solidFill>
              </a:rPr>
              <a:t> до </a:t>
            </a:r>
            <a:r>
              <a:rPr lang="ru-RU" sz="2000" i="1" dirty="0" err="1" smtClean="0">
                <a:solidFill>
                  <a:schemeClr val="bg2">
                    <a:lumMod val="75000"/>
                  </a:schemeClr>
                </a:solidFill>
              </a:rPr>
              <a:t>смерті</a:t>
            </a:r>
            <a:r>
              <a:rPr lang="ru-RU" sz="2000" i="1" dirty="0" smtClean="0">
                <a:solidFill>
                  <a:schemeClr val="bg2">
                    <a:lumMod val="75000"/>
                  </a:schemeClr>
                </a:solidFill>
              </a:rPr>
              <a:t> </a:t>
            </a:r>
            <a:r>
              <a:rPr lang="ru-RU" sz="2000" i="1" dirty="0" err="1" smtClean="0">
                <a:solidFill>
                  <a:schemeClr val="bg2">
                    <a:lumMod val="75000"/>
                  </a:schemeClr>
                </a:solidFill>
              </a:rPr>
              <a:t>або</a:t>
            </a:r>
            <a:r>
              <a:rPr lang="ru-RU" sz="2000" i="1" dirty="0" smtClean="0">
                <a:solidFill>
                  <a:schemeClr val="bg2">
                    <a:lumMod val="75000"/>
                  </a:schemeClr>
                </a:solidFill>
              </a:rPr>
              <a:t> </a:t>
            </a:r>
            <a:r>
              <a:rPr lang="ru-RU" sz="2000" i="1" dirty="0" err="1" smtClean="0">
                <a:solidFill>
                  <a:schemeClr val="bg2">
                    <a:lumMod val="75000"/>
                  </a:schemeClr>
                </a:solidFill>
              </a:rPr>
              <a:t>стинають</a:t>
            </a:r>
            <a:r>
              <a:rPr lang="ru-RU" sz="2000" i="1" dirty="0" smtClean="0">
                <a:solidFill>
                  <a:schemeClr val="bg2">
                    <a:lumMod val="75000"/>
                  </a:schemeClr>
                </a:solidFill>
              </a:rPr>
              <a:t> </a:t>
            </a:r>
            <a:r>
              <a:rPr lang="ru-RU" sz="2000" i="1" dirty="0" err="1" smtClean="0">
                <a:solidFill>
                  <a:schemeClr val="bg2">
                    <a:lumMod val="75000"/>
                  </a:schemeClr>
                </a:solidFill>
              </a:rPr>
              <a:t>їм</a:t>
            </a:r>
            <a:r>
              <a:rPr lang="ru-RU" sz="2000" i="1" dirty="0" smtClean="0">
                <a:solidFill>
                  <a:schemeClr val="bg2">
                    <a:lumMod val="75000"/>
                  </a:schemeClr>
                </a:solidFill>
              </a:rPr>
              <a:t> </a:t>
            </a:r>
            <a:r>
              <a:rPr lang="ru-RU" sz="2000" i="1" dirty="0" err="1" smtClean="0">
                <a:solidFill>
                  <a:schemeClr val="bg2">
                    <a:lumMod val="75000"/>
                  </a:schemeClr>
                </a:solidFill>
              </a:rPr>
              <a:t>голови</a:t>
            </a:r>
            <a:r>
              <a:rPr lang="ru-RU" sz="2000" i="1" dirty="0" smtClean="0">
                <a:solidFill>
                  <a:schemeClr val="bg2">
                    <a:lumMod val="75000"/>
                  </a:schemeClr>
                </a:solidFill>
              </a:rPr>
              <a:t>.</a:t>
            </a:r>
            <a:br>
              <a:rPr lang="ru-RU" sz="2000" i="1" dirty="0" smtClean="0">
                <a:solidFill>
                  <a:schemeClr val="bg2">
                    <a:lumMod val="75000"/>
                  </a:schemeClr>
                </a:solidFill>
              </a:rPr>
            </a:br>
            <a:endParaRPr lang="ru-RU" sz="2000" i="1" dirty="0">
              <a:solidFill>
                <a:schemeClr val="bg2">
                  <a:lumMod val="75000"/>
                </a:schemeClr>
              </a:solidFill>
            </a:endParaRPr>
          </a:p>
        </p:txBody>
      </p:sp>
      <p:pic>
        <p:nvPicPr>
          <p:cNvPr id="4" name="Содержимое 3" descr="2.jpg"/>
          <p:cNvPicPr>
            <a:picLocks noGrp="1" noChangeAspect="1"/>
          </p:cNvPicPr>
          <p:nvPr>
            <p:ph idx="1"/>
          </p:nvPr>
        </p:nvPicPr>
        <p:blipFill>
          <a:blip r:embed="rId2"/>
          <a:stretch>
            <a:fillRect/>
          </a:stretch>
        </p:blipFill>
        <p:spPr>
          <a:xfrm>
            <a:off x="571472" y="142852"/>
            <a:ext cx="8001056" cy="4714908"/>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42852"/>
            <a:ext cx="8229600" cy="2071702"/>
          </a:xfrm>
        </p:spPr>
        <p:txBody>
          <a:bodyPr>
            <a:normAutofit fontScale="90000"/>
          </a:bodyPr>
          <a:lstStyle/>
          <a:p>
            <a:pPr lvl="0" algn="l"/>
            <a:r>
              <a:rPr lang="uk-UA" sz="2200" i="1" dirty="0" smtClean="0">
                <a:solidFill>
                  <a:schemeClr val="bg2">
                    <a:lumMod val="75000"/>
                  </a:schemeClr>
                </a:solidFill>
              </a:rPr>
              <a:t>Образ Мавки виступає центральною фігурою </a:t>
            </a:r>
            <a:r>
              <a:rPr lang="ru-RU" sz="2200" i="1" dirty="0" smtClean="0">
                <a:solidFill>
                  <a:schemeClr val="bg2">
                    <a:lumMod val="75000"/>
                  </a:schemeClr>
                </a:solidFill>
              </a:rPr>
              <a:t>«</a:t>
            </a:r>
            <a:r>
              <a:rPr lang="uk-UA" sz="2200" i="1" dirty="0" smtClean="0">
                <a:solidFill>
                  <a:schemeClr val="bg2">
                    <a:lumMod val="75000"/>
                  </a:schemeClr>
                </a:solidFill>
              </a:rPr>
              <a:t>Лісової пісні</a:t>
            </a:r>
            <a:r>
              <a:rPr lang="ru-RU" sz="2200" i="1" dirty="0" smtClean="0">
                <a:solidFill>
                  <a:schemeClr val="bg2">
                    <a:lumMod val="75000"/>
                  </a:schemeClr>
                </a:solidFill>
              </a:rPr>
              <a:t>». </a:t>
            </a:r>
            <a:r>
              <a:rPr lang="uk-UA" sz="2200" i="1" dirty="0" smtClean="0">
                <a:solidFill>
                  <a:schemeClr val="bg2">
                    <a:lumMod val="75000"/>
                  </a:schemeClr>
                </a:solidFill>
              </a:rPr>
              <a:t>У</a:t>
            </a:r>
            <a:r>
              <a:rPr lang="uk-UA" sz="2200" i="1" dirty="0" smtClean="0">
                <a:solidFill>
                  <a:schemeClr val="bg2">
                    <a:lumMod val="75000"/>
                  </a:schemeClr>
                </a:solidFill>
              </a:rPr>
              <a:t> </a:t>
            </a:r>
            <a:r>
              <a:rPr lang="uk-UA" sz="2200" i="1" dirty="0" smtClean="0">
                <a:solidFill>
                  <a:schemeClr val="bg2">
                    <a:lumMod val="75000"/>
                  </a:schemeClr>
                </a:solidFill>
              </a:rPr>
              <a:t>ньому Леся Українка втілила провідну силу драматичного конфлікту п’єси, а значить, і її основну ідею. З Мавкою тісно пов’язаний весь </a:t>
            </a:r>
            <a:r>
              <a:rPr lang="uk-UA" sz="2000" i="1" dirty="0" smtClean="0">
                <a:solidFill>
                  <a:schemeClr val="bg2">
                    <a:lumMod val="75000"/>
                  </a:schemeClr>
                </a:solidFill>
              </a:rPr>
              <a:t>розвиток</a:t>
            </a:r>
            <a:r>
              <a:rPr lang="uk-UA" sz="2200" i="1" dirty="0" smtClean="0">
                <a:solidFill>
                  <a:schemeClr val="bg2">
                    <a:lumMod val="75000"/>
                  </a:schemeClr>
                </a:solidFill>
              </a:rPr>
              <a:t> сюжету драми. Боротьба Мавки за людину, за справжнє людське щастя, виступає тут композиційним стержнем, що об’єднує і цементує</a:t>
            </a:r>
            <a:r>
              <a:rPr lang="ru-RU" dirty="0" smtClean="0"/>
              <a:t/>
            </a:r>
            <a:br>
              <a:rPr lang="ru-RU" dirty="0" smtClean="0"/>
            </a:br>
            <a:r>
              <a:rPr lang="uk-UA" sz="2200" i="1" dirty="0" smtClean="0">
                <a:solidFill>
                  <a:schemeClr val="bg2">
                    <a:lumMod val="75000"/>
                  </a:schemeClr>
                </a:solidFill>
              </a:rPr>
              <a:t>дію.</a:t>
            </a:r>
            <a:endParaRPr lang="ru-RU" dirty="0"/>
          </a:p>
        </p:txBody>
      </p:sp>
      <p:pic>
        <p:nvPicPr>
          <p:cNvPr id="4" name="Содержимое 3" descr="3.jpg"/>
          <p:cNvPicPr>
            <a:picLocks noGrp="1" noChangeAspect="1"/>
          </p:cNvPicPr>
          <p:nvPr>
            <p:ph idx="1"/>
          </p:nvPr>
        </p:nvPicPr>
        <p:blipFill>
          <a:blip r:embed="rId2"/>
          <a:stretch>
            <a:fillRect/>
          </a:stretch>
        </p:blipFill>
        <p:spPr>
          <a:xfrm>
            <a:off x="1071538" y="2000240"/>
            <a:ext cx="7062788" cy="4708525"/>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14356"/>
            <a:ext cx="8229600" cy="1143000"/>
          </a:xfrm>
        </p:spPr>
        <p:txBody>
          <a:bodyPr>
            <a:normAutofit fontScale="90000"/>
          </a:bodyPr>
          <a:lstStyle/>
          <a:p>
            <a:pPr lvl="0" algn="l"/>
            <a:r>
              <a:rPr lang="uk-UA" sz="3100" i="1" dirty="0" smtClean="0">
                <a:solidFill>
                  <a:schemeClr val="bg2">
                    <a:lumMod val="75000"/>
                  </a:schemeClr>
                </a:solidFill>
              </a:rPr>
              <a:t>Лісова дівчина-живе серед  дивовижної природи, серед братів і сестер,  з якими вони </a:t>
            </a:r>
            <a:r>
              <a:rPr lang="uk-UA" sz="3100" i="1" dirty="0" err="1" smtClean="0">
                <a:solidFill>
                  <a:schemeClr val="bg2">
                    <a:lumMod val="75000"/>
                  </a:schemeClr>
                </a:solidFill>
              </a:rPr>
              <a:t>пов</a:t>
            </a:r>
            <a:r>
              <a:rPr lang="en-US" sz="3100" i="1" dirty="0" smtClean="0">
                <a:solidFill>
                  <a:schemeClr val="bg2">
                    <a:lumMod val="75000"/>
                  </a:schemeClr>
                </a:solidFill>
              </a:rPr>
              <a:t>’</a:t>
            </a:r>
            <a:r>
              <a:rPr lang="uk-UA" sz="3100" i="1" dirty="0" err="1" smtClean="0">
                <a:solidFill>
                  <a:schemeClr val="bg2">
                    <a:lumMod val="75000"/>
                  </a:schemeClr>
                </a:solidFill>
              </a:rPr>
              <a:t>язані</a:t>
            </a:r>
            <a:r>
              <a:rPr lang="uk-UA" sz="3100" i="1" dirty="0" smtClean="0">
                <a:solidFill>
                  <a:schemeClr val="bg2">
                    <a:lumMod val="75000"/>
                  </a:schemeClr>
                </a:solidFill>
              </a:rPr>
              <a:t> єдиним почуттям. Серцем відчуває навколишню красу. </a:t>
            </a:r>
            <a:r>
              <a:rPr lang="ru-RU" dirty="0" smtClean="0"/>
              <a:t/>
            </a:r>
            <a:br>
              <a:rPr lang="ru-RU" dirty="0" smtClean="0"/>
            </a:br>
            <a:endParaRPr lang="ru-RU" dirty="0"/>
          </a:p>
        </p:txBody>
      </p:sp>
      <p:pic>
        <p:nvPicPr>
          <p:cNvPr id="4" name="Содержимое 3" descr="4.jpg"/>
          <p:cNvPicPr>
            <a:picLocks noGrp="1" noChangeAspect="1"/>
          </p:cNvPicPr>
          <p:nvPr>
            <p:ph idx="1"/>
          </p:nvPr>
        </p:nvPicPr>
        <p:blipFill>
          <a:blip r:embed="rId2"/>
          <a:stretch>
            <a:fillRect/>
          </a:stretch>
        </p:blipFill>
        <p:spPr>
          <a:xfrm>
            <a:off x="1643042" y="2000240"/>
            <a:ext cx="6572296" cy="4667252"/>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357166"/>
            <a:ext cx="3328982" cy="5940444"/>
          </a:xfrm>
        </p:spPr>
        <p:txBody>
          <a:bodyPr>
            <a:noAutofit/>
          </a:bodyPr>
          <a:lstStyle/>
          <a:p>
            <a:pPr lvl="0" algn="l"/>
            <a:r>
              <a:rPr lang="uk-UA" sz="2800" i="1" dirty="0" smtClean="0">
                <a:solidFill>
                  <a:schemeClr val="bg2">
                    <a:lumMod val="75000"/>
                  </a:schemeClr>
                </a:solidFill>
              </a:rPr>
              <a:t>Героїня – юна красуня з багатою душею </a:t>
            </a:r>
            <a:r>
              <a:rPr lang="uk-UA" sz="2800" i="1" dirty="0" smtClean="0">
                <a:solidFill>
                  <a:schemeClr val="bg2">
                    <a:lumMod val="75000"/>
                  </a:schemeClr>
                </a:solidFill>
              </a:rPr>
              <a:t>й чутливим </a:t>
            </a:r>
            <a:r>
              <a:rPr lang="uk-UA" sz="2800" i="1" dirty="0" smtClean="0">
                <a:solidFill>
                  <a:schemeClr val="bg2">
                    <a:lumMod val="75000"/>
                  </a:schemeClr>
                </a:solidFill>
              </a:rPr>
              <a:t>серцем, сповненим любові </a:t>
            </a:r>
            <a:r>
              <a:rPr lang="uk-UA" sz="2800" i="1" dirty="0" smtClean="0">
                <a:solidFill>
                  <a:schemeClr val="bg2">
                    <a:lumMod val="75000"/>
                  </a:schemeClr>
                </a:solidFill>
              </a:rPr>
              <a:t>й </a:t>
            </a:r>
            <a:r>
              <a:rPr lang="uk-UA" sz="2800" i="1" dirty="0" smtClean="0">
                <a:solidFill>
                  <a:schemeClr val="bg2">
                    <a:lumMod val="75000"/>
                  </a:schemeClr>
                </a:solidFill>
              </a:rPr>
              <a:t>надії. Відзначається пристрасною любов’ю до природи,  до життя у всіх його проявах.</a:t>
            </a:r>
            <a:r>
              <a:rPr lang="ru-RU" sz="2800" i="1" dirty="0" smtClean="0">
                <a:solidFill>
                  <a:schemeClr val="bg2">
                    <a:lumMod val="75000"/>
                  </a:schemeClr>
                </a:solidFill>
              </a:rPr>
              <a:t/>
            </a:r>
            <a:br>
              <a:rPr lang="ru-RU" sz="2800" i="1" dirty="0" smtClean="0">
                <a:solidFill>
                  <a:schemeClr val="bg2">
                    <a:lumMod val="75000"/>
                  </a:schemeClr>
                </a:solidFill>
              </a:rPr>
            </a:br>
            <a:endParaRPr lang="ru-RU" sz="2800" i="1" dirty="0">
              <a:solidFill>
                <a:schemeClr val="bg2">
                  <a:lumMod val="75000"/>
                </a:schemeClr>
              </a:solidFill>
            </a:endParaRPr>
          </a:p>
        </p:txBody>
      </p:sp>
      <p:pic>
        <p:nvPicPr>
          <p:cNvPr id="4" name="Содержимое 3" descr="5.jpg"/>
          <p:cNvPicPr>
            <a:picLocks noGrp="1" noChangeAspect="1"/>
          </p:cNvPicPr>
          <p:nvPr>
            <p:ph idx="1"/>
          </p:nvPr>
        </p:nvPicPr>
        <p:blipFill>
          <a:blip r:embed="rId2"/>
          <a:stretch>
            <a:fillRect/>
          </a:stretch>
        </p:blipFill>
        <p:spPr>
          <a:xfrm>
            <a:off x="3643306" y="428604"/>
            <a:ext cx="5362586" cy="6286512"/>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7752" y="285728"/>
            <a:ext cx="4286248" cy="6369072"/>
          </a:xfrm>
        </p:spPr>
        <p:txBody>
          <a:bodyPr>
            <a:normAutofit fontScale="90000"/>
          </a:bodyPr>
          <a:lstStyle/>
          <a:p>
            <a:pPr lvl="0" algn="l"/>
            <a:r>
              <a:rPr lang="uk-UA" sz="2400" i="1" dirty="0" smtClean="0">
                <a:solidFill>
                  <a:schemeClr val="bg2">
                    <a:lumMod val="75000"/>
                  </a:schemeClr>
                </a:solidFill>
              </a:rPr>
              <a:t>Вона:</a:t>
            </a:r>
            <a:br>
              <a:rPr lang="uk-UA" sz="2400" i="1" dirty="0" smtClean="0">
                <a:solidFill>
                  <a:schemeClr val="bg2">
                    <a:lumMod val="75000"/>
                  </a:schemeClr>
                </a:solidFill>
              </a:rPr>
            </a:br>
            <a:r>
              <a:rPr lang="uk-UA" sz="2400" i="1" dirty="0" smtClean="0">
                <a:solidFill>
                  <a:schemeClr val="bg2">
                    <a:lumMod val="75000"/>
                  </a:schemeClr>
                </a:solidFill>
              </a:rPr>
              <a:t>- волелюбна;</a:t>
            </a:r>
            <a:br>
              <a:rPr lang="uk-UA" sz="2400" i="1" dirty="0" smtClean="0">
                <a:solidFill>
                  <a:schemeClr val="bg2">
                    <a:lumMod val="75000"/>
                  </a:schemeClr>
                </a:solidFill>
              </a:rPr>
            </a:br>
            <a:r>
              <a:rPr lang="uk-UA" sz="2400" i="1" dirty="0" smtClean="0">
                <a:solidFill>
                  <a:schemeClr val="bg1"/>
                </a:solidFill>
              </a:rPr>
              <a:t>“</a:t>
            </a:r>
            <a:r>
              <a:rPr lang="uk-UA" sz="2000" i="1" dirty="0" smtClean="0">
                <a:solidFill>
                  <a:schemeClr val="bg1"/>
                </a:solidFill>
              </a:rPr>
              <a:t>..</a:t>
            </a:r>
            <a:r>
              <a:rPr lang="ru-RU" sz="1800" i="1" dirty="0" smtClean="0">
                <a:solidFill>
                  <a:schemeClr val="bg1"/>
                </a:solidFill>
              </a:rPr>
              <a:t>Ну, </a:t>
            </a:r>
            <a:r>
              <a:rPr lang="ru-RU" sz="1800" i="1" dirty="0" err="1" smtClean="0">
                <a:solidFill>
                  <a:schemeClr val="bg1"/>
                </a:solidFill>
              </a:rPr>
              <a:t>як-таки</a:t>
            </a:r>
            <a:r>
              <a:rPr lang="ru-RU" sz="1800" i="1" dirty="0" smtClean="0">
                <a:solidFill>
                  <a:schemeClr val="bg1"/>
                </a:solidFill>
              </a:rPr>
              <a:t>, </a:t>
            </a:r>
            <a:r>
              <a:rPr lang="ru-RU" sz="1800" i="1" dirty="0" err="1" smtClean="0">
                <a:solidFill>
                  <a:schemeClr val="bg1"/>
                </a:solidFill>
              </a:rPr>
              <a:t>щоб</a:t>
            </a:r>
            <a:r>
              <a:rPr lang="ru-RU" sz="1800" i="1" dirty="0" smtClean="0">
                <a:solidFill>
                  <a:schemeClr val="bg1"/>
                </a:solidFill>
              </a:rPr>
              <a:t> воля —  </a:t>
            </a:r>
            <a:br>
              <a:rPr lang="ru-RU" sz="1800" i="1" dirty="0" smtClean="0">
                <a:solidFill>
                  <a:schemeClr val="bg1"/>
                </a:solidFill>
              </a:rPr>
            </a:br>
            <a:r>
              <a:rPr lang="ru-RU" sz="1800" i="1" dirty="0" smtClean="0">
                <a:solidFill>
                  <a:schemeClr val="bg1"/>
                </a:solidFill>
              </a:rPr>
              <a:t> та пропала? </a:t>
            </a:r>
            <a:br>
              <a:rPr lang="ru-RU" sz="1800" i="1" dirty="0" smtClean="0">
                <a:solidFill>
                  <a:schemeClr val="bg1"/>
                </a:solidFill>
              </a:rPr>
            </a:br>
            <a:r>
              <a:rPr lang="ru-RU" sz="1800" i="1" dirty="0" smtClean="0">
                <a:solidFill>
                  <a:schemeClr val="bg1"/>
                </a:solidFill>
              </a:rPr>
              <a:t>Се так колись </a:t>
            </a:r>
            <a:r>
              <a:rPr lang="ru-RU" sz="1800" i="1" dirty="0" err="1" smtClean="0">
                <a:solidFill>
                  <a:schemeClr val="bg1"/>
                </a:solidFill>
              </a:rPr>
              <a:t>і</a:t>
            </a:r>
            <a:r>
              <a:rPr lang="ru-RU" sz="1800" i="1" dirty="0" smtClean="0">
                <a:solidFill>
                  <a:schemeClr val="bg1"/>
                </a:solidFill>
              </a:rPr>
              <a:t> </a:t>
            </a:r>
            <a:r>
              <a:rPr lang="ru-RU" sz="1800" i="1" dirty="0" err="1" smtClean="0">
                <a:solidFill>
                  <a:schemeClr val="bg1"/>
                </a:solidFill>
              </a:rPr>
              <a:t>вітер</a:t>
            </a:r>
            <a:r>
              <a:rPr lang="ru-RU" sz="1800" i="1" dirty="0" smtClean="0">
                <a:solidFill>
                  <a:schemeClr val="bg1"/>
                </a:solidFill>
              </a:rPr>
              <a:t> </a:t>
            </a:r>
            <a:r>
              <a:rPr lang="ru-RU" sz="1800" i="1" dirty="0" err="1" smtClean="0">
                <a:solidFill>
                  <a:schemeClr val="bg1"/>
                </a:solidFill>
              </a:rPr>
              <a:t>пропаде</a:t>
            </a:r>
            <a:r>
              <a:rPr lang="ru-RU" sz="1800" i="1" dirty="0" smtClean="0">
                <a:solidFill>
                  <a:schemeClr val="bg1"/>
                </a:solidFill>
              </a:rPr>
              <a:t>?»</a:t>
            </a:r>
            <a:r>
              <a:rPr lang="ru-RU" sz="2400" i="1" dirty="0" smtClean="0">
                <a:solidFill>
                  <a:schemeClr val="bg2">
                    <a:lumMod val="75000"/>
                  </a:schemeClr>
                </a:solidFill>
              </a:rPr>
              <a:t/>
            </a:r>
            <a:br>
              <a:rPr lang="ru-RU" sz="2400" i="1" dirty="0" smtClean="0">
                <a:solidFill>
                  <a:schemeClr val="bg2">
                    <a:lumMod val="75000"/>
                  </a:schemeClr>
                </a:solidFill>
              </a:rPr>
            </a:br>
            <a:r>
              <a:rPr lang="uk-UA" sz="2400" i="1" dirty="0" smtClean="0">
                <a:solidFill>
                  <a:schemeClr val="bg2">
                    <a:lumMod val="75000"/>
                  </a:schemeClr>
                </a:solidFill>
              </a:rPr>
              <a:t>- здатна ризикувати  життям та своєю сутністю заради дорогих їй людей;</a:t>
            </a:r>
            <a:br>
              <a:rPr lang="uk-UA" sz="2400" i="1" dirty="0" smtClean="0">
                <a:solidFill>
                  <a:schemeClr val="bg2">
                    <a:lumMod val="75000"/>
                  </a:schemeClr>
                </a:solidFill>
              </a:rPr>
            </a:br>
            <a:r>
              <a:rPr lang="uk-UA" sz="2400" i="1" dirty="0" smtClean="0">
                <a:solidFill>
                  <a:schemeClr val="bg1"/>
                </a:solidFill>
              </a:rPr>
              <a:t>“</a:t>
            </a:r>
            <a:r>
              <a:rPr lang="uk-UA" sz="1800" i="1" dirty="0" smtClean="0">
                <a:solidFill>
                  <a:schemeClr val="bg1"/>
                </a:solidFill>
              </a:rPr>
              <a:t>…</a:t>
            </a:r>
            <a:r>
              <a:rPr lang="ru-RU" sz="1800" i="1" dirty="0" smtClean="0">
                <a:solidFill>
                  <a:schemeClr val="bg1"/>
                </a:solidFill>
              </a:rPr>
              <a:t>В </a:t>
            </a:r>
            <a:r>
              <a:rPr lang="ru-RU" sz="1800" i="1" dirty="0" err="1" smtClean="0">
                <a:solidFill>
                  <a:schemeClr val="bg1"/>
                </a:solidFill>
              </a:rPr>
              <a:t>серці</a:t>
            </a:r>
            <a:r>
              <a:rPr lang="ru-RU" sz="1800" i="1" dirty="0" smtClean="0">
                <a:solidFill>
                  <a:schemeClr val="bg1"/>
                </a:solidFill>
              </a:rPr>
              <a:t> </a:t>
            </a:r>
            <a:br>
              <a:rPr lang="ru-RU" sz="1800" i="1" dirty="0" smtClean="0">
                <a:solidFill>
                  <a:schemeClr val="bg1"/>
                </a:solidFill>
              </a:rPr>
            </a:br>
            <a:r>
              <a:rPr lang="ru-RU" sz="1800" i="1" dirty="0" err="1" smtClean="0">
                <a:solidFill>
                  <a:schemeClr val="bg1"/>
                </a:solidFill>
              </a:rPr>
              <a:t>знайшла</a:t>
            </a:r>
            <a:r>
              <a:rPr lang="ru-RU" sz="1800" i="1" dirty="0" smtClean="0">
                <a:solidFill>
                  <a:schemeClr val="bg1"/>
                </a:solidFill>
              </a:rPr>
              <a:t> я </a:t>
            </a:r>
            <a:r>
              <a:rPr lang="ru-RU" sz="1800" i="1" dirty="0" err="1" smtClean="0">
                <a:solidFill>
                  <a:schemeClr val="bg1"/>
                </a:solidFill>
              </a:rPr>
              <a:t>теє</a:t>
            </a:r>
            <a:r>
              <a:rPr lang="ru-RU" sz="1800" i="1" dirty="0" smtClean="0">
                <a:solidFill>
                  <a:schemeClr val="bg1"/>
                </a:solidFill>
              </a:rPr>
              <a:t> слово </a:t>
            </a:r>
            <a:r>
              <a:rPr lang="ru-RU" sz="1800" i="1" dirty="0" err="1" smtClean="0">
                <a:solidFill>
                  <a:schemeClr val="bg1"/>
                </a:solidFill>
              </a:rPr>
              <a:t>чарівне</a:t>
            </a:r>
            <a:r>
              <a:rPr lang="ru-RU" sz="1800" i="1" dirty="0" smtClean="0">
                <a:solidFill>
                  <a:schemeClr val="bg1"/>
                </a:solidFill>
              </a:rPr>
              <a:t>, </a:t>
            </a:r>
            <a:br>
              <a:rPr lang="ru-RU" sz="1800" i="1" dirty="0" smtClean="0">
                <a:solidFill>
                  <a:schemeClr val="bg1"/>
                </a:solidFill>
              </a:rPr>
            </a:br>
            <a:r>
              <a:rPr lang="ru-RU" sz="1800" i="1" dirty="0" err="1" smtClean="0">
                <a:solidFill>
                  <a:schemeClr val="bg1"/>
                </a:solidFill>
              </a:rPr>
              <a:t>що</a:t>
            </a:r>
            <a:r>
              <a:rPr lang="ru-RU" sz="1800" i="1" dirty="0" smtClean="0">
                <a:solidFill>
                  <a:schemeClr val="bg1"/>
                </a:solidFill>
              </a:rPr>
              <a:t> </a:t>
            </a:r>
            <a:r>
              <a:rPr lang="ru-RU" sz="1800" i="1" dirty="0" err="1" smtClean="0">
                <a:solidFill>
                  <a:schemeClr val="bg1"/>
                </a:solidFill>
              </a:rPr>
              <a:t>й</a:t>
            </a:r>
            <a:r>
              <a:rPr lang="ru-RU" sz="1800" i="1" dirty="0" smtClean="0">
                <a:solidFill>
                  <a:schemeClr val="bg1"/>
                </a:solidFill>
              </a:rPr>
              <a:t> </a:t>
            </a:r>
            <a:r>
              <a:rPr lang="ru-RU" sz="1800" i="1" dirty="0" err="1" smtClean="0">
                <a:solidFill>
                  <a:schemeClr val="bg1"/>
                </a:solidFill>
              </a:rPr>
              <a:t>озвірілих</a:t>
            </a:r>
            <a:r>
              <a:rPr lang="ru-RU" sz="1800" i="1" dirty="0" smtClean="0">
                <a:solidFill>
                  <a:schemeClr val="bg1"/>
                </a:solidFill>
              </a:rPr>
              <a:t> в люди </a:t>
            </a:r>
            <a:r>
              <a:rPr lang="ru-RU" sz="1800" i="1" dirty="0" err="1" smtClean="0">
                <a:solidFill>
                  <a:schemeClr val="bg1"/>
                </a:solidFill>
              </a:rPr>
              <a:t>повертає</a:t>
            </a:r>
            <a:r>
              <a:rPr lang="ru-RU" sz="1800" i="1" dirty="0" smtClean="0">
                <a:solidFill>
                  <a:schemeClr val="bg1"/>
                </a:solidFill>
              </a:rPr>
              <a:t>.»</a:t>
            </a:r>
            <a:r>
              <a:rPr lang="ru-RU" sz="2400" i="1" dirty="0" smtClean="0">
                <a:solidFill>
                  <a:schemeClr val="bg2">
                    <a:lumMod val="75000"/>
                  </a:schemeClr>
                </a:solidFill>
              </a:rPr>
              <a:t/>
            </a:r>
            <a:br>
              <a:rPr lang="ru-RU" sz="2400" i="1" dirty="0" smtClean="0">
                <a:solidFill>
                  <a:schemeClr val="bg2">
                    <a:lumMod val="75000"/>
                  </a:schemeClr>
                </a:solidFill>
              </a:rPr>
            </a:br>
            <a:r>
              <a:rPr lang="uk-UA" sz="2400" i="1" dirty="0" smtClean="0">
                <a:solidFill>
                  <a:schemeClr val="bg2">
                    <a:lumMod val="75000"/>
                  </a:schemeClr>
                </a:solidFill>
              </a:rPr>
              <a:t>- красива;</a:t>
            </a:r>
            <a:r>
              <a:rPr lang="ru-RU" sz="2400" i="1" dirty="0" smtClean="0">
                <a:solidFill>
                  <a:schemeClr val="bg2">
                    <a:lumMod val="75000"/>
                  </a:schemeClr>
                </a:solidFill>
              </a:rPr>
              <a:t/>
            </a:r>
            <a:br>
              <a:rPr lang="ru-RU" sz="2400" i="1" dirty="0" smtClean="0">
                <a:solidFill>
                  <a:schemeClr val="bg2">
                    <a:lumMod val="75000"/>
                  </a:schemeClr>
                </a:solidFill>
              </a:rPr>
            </a:br>
            <a:r>
              <a:rPr lang="uk-UA" sz="2400" i="1" dirty="0" smtClean="0">
                <a:solidFill>
                  <a:schemeClr val="bg2">
                    <a:lumMod val="75000"/>
                  </a:schemeClr>
                </a:solidFill>
              </a:rPr>
              <a:t>- щира;</a:t>
            </a:r>
            <a:r>
              <a:rPr lang="ru-RU" sz="2400" i="1" dirty="0" smtClean="0">
                <a:solidFill>
                  <a:schemeClr val="bg2">
                    <a:lumMod val="75000"/>
                  </a:schemeClr>
                </a:solidFill>
              </a:rPr>
              <a:t/>
            </a:r>
            <a:br>
              <a:rPr lang="ru-RU" sz="2400" i="1" dirty="0" smtClean="0">
                <a:solidFill>
                  <a:schemeClr val="bg2">
                    <a:lumMod val="75000"/>
                  </a:schemeClr>
                </a:solidFill>
              </a:rPr>
            </a:br>
            <a:r>
              <a:rPr lang="uk-UA" sz="2400" i="1" dirty="0" smtClean="0">
                <a:solidFill>
                  <a:schemeClr val="bg2">
                    <a:lumMod val="75000"/>
                  </a:schemeClr>
                </a:solidFill>
              </a:rPr>
              <a:t>- чесна;</a:t>
            </a:r>
            <a:r>
              <a:rPr lang="ru-RU" sz="2400" i="1" dirty="0" smtClean="0">
                <a:solidFill>
                  <a:schemeClr val="bg2">
                    <a:lumMod val="75000"/>
                  </a:schemeClr>
                </a:solidFill>
              </a:rPr>
              <a:t/>
            </a:r>
            <a:br>
              <a:rPr lang="ru-RU" sz="2400" i="1" dirty="0" smtClean="0">
                <a:solidFill>
                  <a:schemeClr val="bg2">
                    <a:lumMod val="75000"/>
                  </a:schemeClr>
                </a:solidFill>
              </a:rPr>
            </a:br>
            <a:r>
              <a:rPr lang="uk-UA" sz="2400" i="1" dirty="0" smtClean="0">
                <a:solidFill>
                  <a:schemeClr val="bg2">
                    <a:lumMod val="75000"/>
                  </a:schemeClr>
                </a:solidFill>
              </a:rPr>
              <a:t>- віддана;</a:t>
            </a:r>
            <a:r>
              <a:rPr lang="ru-RU" sz="2400" i="1" dirty="0" smtClean="0">
                <a:solidFill>
                  <a:schemeClr val="bg2">
                    <a:lumMod val="75000"/>
                  </a:schemeClr>
                </a:solidFill>
              </a:rPr>
              <a:t/>
            </a:r>
            <a:br>
              <a:rPr lang="ru-RU" sz="2400" i="1" dirty="0" smtClean="0">
                <a:solidFill>
                  <a:schemeClr val="bg2">
                    <a:lumMod val="75000"/>
                  </a:schemeClr>
                </a:solidFill>
              </a:rPr>
            </a:br>
            <a:r>
              <a:rPr lang="uk-UA" sz="2400" i="1" dirty="0" smtClean="0">
                <a:solidFill>
                  <a:schemeClr val="bg2">
                    <a:lumMod val="75000"/>
                  </a:schemeClr>
                </a:solidFill>
              </a:rPr>
              <a:t>- людяна;</a:t>
            </a:r>
            <a:br>
              <a:rPr lang="uk-UA" sz="2400" i="1" dirty="0" smtClean="0">
                <a:solidFill>
                  <a:schemeClr val="bg2">
                    <a:lumMod val="75000"/>
                  </a:schemeClr>
                </a:solidFill>
              </a:rPr>
            </a:br>
            <a:r>
              <a:rPr lang="uk-UA" sz="2400" i="1" dirty="0" smtClean="0">
                <a:solidFill>
                  <a:schemeClr val="bg2">
                    <a:lumMod val="75000"/>
                  </a:schemeClr>
                </a:solidFill>
              </a:rPr>
              <a:t>- </a:t>
            </a:r>
            <a:r>
              <a:rPr lang="ru-RU" sz="2400" i="1" dirty="0" smtClean="0">
                <a:solidFill>
                  <a:schemeClr val="bg2">
                    <a:lumMod val="75000"/>
                  </a:schemeClr>
                </a:solidFill>
              </a:rPr>
              <a:t>любить </a:t>
            </a:r>
            <a:r>
              <a:rPr lang="ru-RU" sz="2400" i="1" dirty="0" err="1" smtClean="0">
                <a:solidFill>
                  <a:schemeClr val="bg2">
                    <a:lumMod val="75000"/>
                  </a:schemeClr>
                </a:solidFill>
              </a:rPr>
              <a:t>музику</a:t>
            </a:r>
            <a:r>
              <a:rPr lang="ru-RU" sz="2400" i="1" dirty="0" smtClean="0">
                <a:solidFill>
                  <a:schemeClr val="bg2">
                    <a:lumMod val="75000"/>
                  </a:schemeClr>
                </a:solidFill>
              </a:rPr>
              <a:t>, тонко </a:t>
            </a:r>
            <a:r>
              <a:rPr lang="ru-RU" sz="2400" i="1" dirty="0" err="1" smtClean="0">
                <a:solidFill>
                  <a:schemeClr val="bg2">
                    <a:lumMod val="75000"/>
                  </a:schemeClr>
                </a:solidFill>
              </a:rPr>
              <a:t>відчуває</a:t>
            </a:r>
            <a:r>
              <a:rPr lang="ru-RU" sz="2400" i="1" dirty="0" smtClean="0">
                <a:solidFill>
                  <a:schemeClr val="bg2">
                    <a:lumMod val="75000"/>
                  </a:schemeClr>
                </a:solidFill>
              </a:rPr>
              <a:t> красу </a:t>
            </a:r>
            <a:r>
              <a:rPr lang="ru-RU" sz="2400" i="1" dirty="0" err="1" smtClean="0">
                <a:solidFill>
                  <a:schemeClr val="bg2">
                    <a:lumMod val="75000"/>
                  </a:schemeClr>
                </a:solidFill>
              </a:rPr>
              <a:t>мистецтва</a:t>
            </a:r>
            <a:r>
              <a:rPr lang="ru-RU" sz="2400" i="1" dirty="0" smtClean="0">
                <a:solidFill>
                  <a:schemeClr val="bg2">
                    <a:lumMod val="75000"/>
                  </a:schemeClr>
                </a:solidFill>
              </a:rPr>
              <a:t>:</a:t>
            </a:r>
            <a:br>
              <a:rPr lang="ru-RU" sz="2400" i="1" dirty="0" smtClean="0">
                <a:solidFill>
                  <a:schemeClr val="bg2">
                    <a:lumMod val="75000"/>
                  </a:schemeClr>
                </a:solidFill>
              </a:rPr>
            </a:br>
            <a:r>
              <a:rPr lang="ru-RU" sz="2400" i="1" dirty="0" smtClean="0">
                <a:solidFill>
                  <a:schemeClr val="bg1"/>
                </a:solidFill>
              </a:rPr>
              <a:t>«</a:t>
            </a:r>
            <a:r>
              <a:rPr lang="ru-RU" sz="1800" i="1" dirty="0" smtClean="0">
                <a:solidFill>
                  <a:schemeClr val="bg1"/>
                </a:solidFill>
              </a:rPr>
              <a:t>...я в </a:t>
            </a:r>
            <a:r>
              <a:rPr lang="ru-RU" sz="1800" i="1" dirty="0" err="1" smtClean="0">
                <a:solidFill>
                  <a:schemeClr val="bg1"/>
                </a:solidFill>
              </a:rPr>
              <a:t>серці</a:t>
            </a:r>
            <a:r>
              <a:rPr lang="ru-RU" sz="1800" i="1" dirty="0" smtClean="0">
                <a:solidFill>
                  <a:schemeClr val="bg1"/>
                </a:solidFill>
              </a:rPr>
              <a:t> маю те, </a:t>
            </a:r>
            <a:r>
              <a:rPr lang="ru-RU" sz="1800" i="1" dirty="0" err="1" smtClean="0">
                <a:solidFill>
                  <a:schemeClr val="bg1"/>
                </a:solidFill>
              </a:rPr>
              <a:t>що</a:t>
            </a:r>
            <a:r>
              <a:rPr lang="ru-RU" sz="1800" i="1" dirty="0" smtClean="0">
                <a:solidFill>
                  <a:schemeClr val="bg1"/>
                </a:solidFill>
              </a:rPr>
              <a:t> не </a:t>
            </a:r>
            <a:r>
              <a:rPr lang="ru-RU" sz="1800" i="1" dirty="0" err="1" smtClean="0">
                <a:solidFill>
                  <a:schemeClr val="bg1"/>
                </a:solidFill>
              </a:rPr>
              <a:t>вмирає</a:t>
            </a:r>
            <a:r>
              <a:rPr lang="ru-RU" sz="1800" i="1" dirty="0" smtClean="0">
                <a:solidFill>
                  <a:schemeClr val="bg1"/>
                </a:solidFill>
              </a:rPr>
              <a:t>.»</a:t>
            </a:r>
            <a:r>
              <a:rPr lang="ru-RU" sz="2400" i="1" dirty="0" smtClean="0">
                <a:solidFill>
                  <a:schemeClr val="bg1"/>
                </a:solidFill>
              </a:rPr>
              <a:t/>
            </a:r>
            <a:br>
              <a:rPr lang="ru-RU" sz="2400" i="1" dirty="0" smtClean="0">
                <a:solidFill>
                  <a:schemeClr val="bg1"/>
                </a:solidFill>
              </a:rPr>
            </a:br>
            <a:endParaRPr lang="ru-RU" sz="2400" i="1" dirty="0">
              <a:solidFill>
                <a:schemeClr val="bg1"/>
              </a:solidFill>
            </a:endParaRPr>
          </a:p>
        </p:txBody>
      </p:sp>
      <p:pic>
        <p:nvPicPr>
          <p:cNvPr id="4" name="Содержимое 3" descr="6.jpg"/>
          <p:cNvPicPr>
            <a:picLocks noGrp="1" noChangeAspect="1"/>
          </p:cNvPicPr>
          <p:nvPr>
            <p:ph idx="1"/>
          </p:nvPr>
        </p:nvPicPr>
        <p:blipFill>
          <a:blip r:embed="rId2"/>
          <a:stretch>
            <a:fillRect/>
          </a:stretch>
        </p:blipFill>
        <p:spPr>
          <a:xfrm>
            <a:off x="428596" y="214290"/>
            <a:ext cx="4429156" cy="6500858"/>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112</TotalTime>
  <Words>522</Words>
  <Application>Microsoft Office PowerPoint</Application>
  <PresentationFormat>Экран (4:3)</PresentationFormat>
  <Paragraphs>22</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Апекс</vt:lpstr>
      <vt:lpstr>Леся Українка</vt:lpstr>
      <vt:lpstr>Леся Українка, виступивши в лiтературi спершу як лiрик, сповнювала лiризмом i поеми, якi почала писати дуже рано, i драми, до яких звернулася на порозi нового, двадцятого столiття. Вiдтодi драматургiя стала для неї визначальною у творчому доробковi.</vt:lpstr>
      <vt:lpstr>Найвидатнiшим драматичним твором Лесi Українки, справжнiм шедевром української та свiтової лiтератури стала драма-феєрiя "Лiсова пiсня". У цiй високо поетичнiй драмi, написанiй 1911 року в Кутаїсі, втiлилася давня мрiя поетеси написати драматичний твiр, у якому вона змогла б щедро використати багатства народної фантазiї, легенд i пiсень, добре вiдомих їй із дитинства. Цей твiр виношувався роками, а написаний був за два тижнi в станi особливого творчого натхнення. </vt:lpstr>
      <vt:lpstr>   Мавки є різновидом русалок, на відміну від яких мали довге лляне волосся. Ім'я Мавки утворено від «навь» (Навка), що значить «втілення смерті». Вони не мають тіла, не відзеркалюються у воді, не мають тіні та спини, тому видно всі нутрощі. </vt:lpstr>
      <vt:lpstr>Традиційно вважають, що мавки живуть у лісах.Вони символізують душі дітей, які народилися мертвими чи померли нехрещеними.Часто постають у вигляді молодих красивих дівчат, що танцями й співом заманюють хлопців у ліс, де залоскочують їх до смерті або стинають їм голови. </vt:lpstr>
      <vt:lpstr>Образ Мавки виступає центральною фігурою «Лісової пісні». У ньому Леся Українка втілила провідну силу драматичного конфлікту п’єси, а значить, і її основну ідею. З Мавкою тісно пов’язаний весь розвиток сюжету драми. Боротьба Мавки за людину, за справжнє людське щастя, виступає тут композиційним стержнем, що об’єднує і цементує дію.</vt:lpstr>
      <vt:lpstr>Лісова дівчина-живе серед  дивовижної природи, серед братів і сестер,  з якими вони пов’язані єдиним почуттям. Серцем відчуває навколишню красу.  </vt:lpstr>
      <vt:lpstr>Героїня – юна красуня з багатою душею й чутливим серцем, сповненим любові й надії. Відзначається пристрасною любов’ю до природи,  до життя у всіх його проявах. </vt:lpstr>
      <vt:lpstr>Вона: - волелюбна; “..Ну, як-таки, щоб воля —    та пропала?  Се так колись і вітер пропаде?» - здатна ризикувати  життям та своєю сутністю заради дорогих їй людей; “…В серці  знайшла я теє слово чарівне,  що й озвірілих в люди повертає.» - красива; - щира; - чесна; - віддана; - людяна; - любить музику, тонко відчуває красу мистецтва: «...я в серці маю те, що не вмирає.» </vt:lpstr>
      <vt:lpstr>Мавка - це частинка природи, яка вимагає до себе дбайливого ставлення. Усе, що бачить, вона порівнює з життям лісу та явищами природи. </vt:lpstr>
      <vt:lpstr>Заради свого кохання Мавка забула все. Покинула рідний ліс, волю, красу, зробилася служебкою, пішла наперекір усім своїм  принципам та власному характеру. Це свідчить про те, що вона на багато здатна заради коханої людини та щастя.  …Ти сам для мене світ, миліший, кращий,   ніж той, що досі знала я, а й той покращав, відколи ми поєднались. </vt:lpstr>
      <vt:lpstr>  За твором ми можемо скласти невеличкий портрет героїні: великі очі, що грають різними кольорами, розкривають її швидке й глибоке сприйняття дійсності, вразливу й добру душу. Довгі коси й зоряний вінок на голові, любов до квітів свідчать про неабиякий естетичний смак, нестримний потяг до прекрасного. </vt:lpstr>
      <vt:lpstr>Як і в кожній із героїнь поетеси, в образі Мавки є частка душі Лесі Українки. Тому, звісно, письменниця ставиться до лісовички з любов’ю та розумінням, адже вона є витвором її власної уяви. Мавка є  втіленням мрій про вільне, духовно багате, гармонійне життя. </vt:lpstr>
      <vt:lpstr> Створюючи образ Мавки, поетаса мала на меті не лише воскресити чарівну міфологічну постать народних переказів і повір’їв, але й прагнула втілити в ньому свої заповітні мрії, думки й почуття. Тому саме образ цієї героїні має велике значення для розуміння ідейного змісту твору. </vt:lpstr>
      <vt:lpstr>"Лiсова пiсня" - гiмн красi природи й людини. Своє безсмертя Мавка пояснює тим, що вона "муку свою" любить i "дає їй життя".  Мавчина мука - це кохання до Лукаша, саме воно дає їй душу. </vt:lpstr>
      <vt:lpstr>"Лiсова пiсня" Лесi Українки чарує красою почуттiв, великою силою й глибиною розкритих у нiй волелюбних iдей, поетичнiстю образiв. Цей твiр справдi народний. Вiн народний своїми образами, узятими з фольклору й змальованими в повнiй вiдповiдностi з уявою народу про життя й про навколишнiй свiт. Як будь-який справдi народний твiр, "Лiсова пiсня" близька й зрозумiла всiм народам свiту.</vt:lpstr>
      <vt:lpstr>Презентацію підготували:</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Леся Українка</dc:title>
  <dc:creator>Сергей</dc:creator>
  <cp:lastModifiedBy>F5SL</cp:lastModifiedBy>
  <cp:revision>12</cp:revision>
  <dcterms:created xsi:type="dcterms:W3CDTF">2011-02-09T18:55:19Z</dcterms:created>
  <dcterms:modified xsi:type="dcterms:W3CDTF">2011-02-14T12:30:09Z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1027162</vt:lpwstr>
  </property>
  <property fmtid="{D5CDD505-2E9C-101B-9397-08002B2CF9AE}" name="NXPowerLiteVersion" pid="3">
    <vt:lpwstr>D4.1.4</vt:lpwstr>
  </property>
</Properties>
</file>